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5488941e3b4a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3562b3812944e8"/>
  </p:sldMasterIdLst>
  <p:sldIdLst>
    <p:sldId xmlns:r="http://schemas.openxmlformats.org/officeDocument/2006/relationships" id="256" r:id="R14cf87e720fa4bd1"/>
    <p:sldId xmlns:r="http://schemas.openxmlformats.org/officeDocument/2006/relationships" id="257" r:id="Rf5172d263e344163"/>
    <p:sldId xmlns:r="http://schemas.openxmlformats.org/officeDocument/2006/relationships" id="258" r:id="Rdd070ecf34f84801"/>
    <p:sldId xmlns:r="http://schemas.openxmlformats.org/officeDocument/2006/relationships" id="259" r:id="Rf39c57aa8f0548d0"/>
    <p:sldId xmlns:r="http://schemas.openxmlformats.org/officeDocument/2006/relationships" id="260" r:id="Rec3c163cd10b41fb"/>
    <p:sldId xmlns:r="http://schemas.openxmlformats.org/officeDocument/2006/relationships" id="261" r:id="Rcb0d9361b60744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3562b3812944e8" /><Relationship Type="http://schemas.openxmlformats.org/officeDocument/2006/relationships/slide" Target="/ppt/slides/slide1.xml" Id="R14cf87e720fa4bd1" /><Relationship Type="http://schemas.openxmlformats.org/officeDocument/2006/relationships/slide" Target="/ppt/slides/slide2.xml" Id="Rf5172d263e344163" /><Relationship Type="http://schemas.openxmlformats.org/officeDocument/2006/relationships/slide" Target="/ppt/slides/slide3.xml" Id="Rdd070ecf34f84801" /><Relationship Type="http://schemas.openxmlformats.org/officeDocument/2006/relationships/slide" Target="/ppt/slides/slide4.xml" Id="Rf39c57aa8f0548d0" /><Relationship Type="http://schemas.openxmlformats.org/officeDocument/2006/relationships/slide" Target="/ppt/slides/slide5.xml" Id="Rec3c163cd10b41fb" /><Relationship Type="http://schemas.openxmlformats.org/officeDocument/2006/relationships/slide" Target="/ppt/slides/slide6.xml" Id="Rcb0d9361b60744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e26d62cf324f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53eec187648cb" /><Relationship Type="http://schemas.openxmlformats.org/officeDocument/2006/relationships/theme" Target="/ppt/slideMasters/theme/theme1.xml" Id="R4c1e68c95be44f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653eec187648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3fda7413341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2b1d77e4f47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32a821cb245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1de927a1c46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1ff267b8d43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3181962de4a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ØSTRENG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ØSTRENG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ØSTRENG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ØSTRENG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ØSTRENG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ØSTRENG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30 744 577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1 484 189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1 121 677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2 570 302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8 305 498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ØSTRENG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894 052 422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ØSTRENG TRANSPORT AS</a:t>
            </a:r>
          </a:p>
        </p:txBody>
      </p:sp>
    </p:spTree>
  </p:cSld>
  <p:clrMapOvr>
    <a:masterClrMapping xmlns:a="http://schemas.openxmlformats.org/drawingml/2006/main"/>
  </p:clrMapOvr>
</p:sld>
</file>