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077b672d9842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732f54b52349b4"/>
  </p:sldMasterIdLst>
  <p:sldIdLst>
    <p:sldId xmlns:r="http://schemas.openxmlformats.org/officeDocument/2006/relationships" id="256" r:id="Rdc81237ca9fd4c08"/>
    <p:sldId xmlns:r="http://schemas.openxmlformats.org/officeDocument/2006/relationships" id="257" r:id="R6e9ff361e15f46a0"/>
    <p:sldId xmlns:r="http://schemas.openxmlformats.org/officeDocument/2006/relationships" id="258" r:id="Rebeb166679e44ae3"/>
    <p:sldId xmlns:r="http://schemas.openxmlformats.org/officeDocument/2006/relationships" id="259" r:id="R77f40372c30a4aa5"/>
    <p:sldId xmlns:r="http://schemas.openxmlformats.org/officeDocument/2006/relationships" id="260" r:id="R813a10e66f6d4988"/>
    <p:sldId xmlns:r="http://schemas.openxmlformats.org/officeDocument/2006/relationships" id="261" r:id="R4962eecef2594a30"/>
    <p:sldId xmlns:r="http://schemas.openxmlformats.org/officeDocument/2006/relationships" id="262" r:id="R3c998b63d91c47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732f54b52349b4" /><Relationship Type="http://schemas.openxmlformats.org/officeDocument/2006/relationships/slide" Target="/ppt/slides/slide1.xml" Id="Rdc81237ca9fd4c08" /><Relationship Type="http://schemas.openxmlformats.org/officeDocument/2006/relationships/slide" Target="/ppt/slides/slide2.xml" Id="R6e9ff361e15f46a0" /><Relationship Type="http://schemas.openxmlformats.org/officeDocument/2006/relationships/slide" Target="/ppt/slides/slide3.xml" Id="Rebeb166679e44ae3" /><Relationship Type="http://schemas.openxmlformats.org/officeDocument/2006/relationships/slide" Target="/ppt/slides/slide4.xml" Id="R77f40372c30a4aa5" /><Relationship Type="http://schemas.openxmlformats.org/officeDocument/2006/relationships/slide" Target="/ppt/slides/slide5.xml" Id="R813a10e66f6d4988" /><Relationship Type="http://schemas.openxmlformats.org/officeDocument/2006/relationships/slide" Target="/ppt/slides/slide6.xml" Id="R4962eecef2594a30" /><Relationship Type="http://schemas.openxmlformats.org/officeDocument/2006/relationships/slide" Target="/ppt/slides/slide7.xml" Id="R3c998b63d91c47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266edd24a647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6a80b0c3a94dc0" /><Relationship Type="http://schemas.openxmlformats.org/officeDocument/2006/relationships/theme" Target="/ppt/slideMasters/theme/theme1.xml" Id="R7178fcfd211244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6a80b0c3a94d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edab4edae14d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754e1bb3f84f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4840ab312345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e3f3773f794b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966170e8be47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43e5d3bff4e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5a02ba300b4c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KROGSTAD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KROGSTAD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KROGSTAD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KROGSTAD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KROGSTAD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KROGSTAD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975 375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974 192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3 219 368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4 450 338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KROGSTAD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KROGSTAD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KROGSTAD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Tungasletta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894 045 892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KROGSTAD AS</a:t>
            </a:r>
          </a:p>
        </p:txBody>
      </p:sp>
    </p:spTree>
  </p:cSld>
  <p:clrMapOvr>
    <a:masterClrMapping xmlns:a="http://schemas.openxmlformats.org/drawingml/2006/main"/>
  </p:clrMapOvr>
</p:sld>
</file>