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c0dc992cea4d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ad5f2ace9e493f"/>
  </p:sldMasterIdLst>
  <p:sldIdLst>
    <p:sldId xmlns:r="http://schemas.openxmlformats.org/officeDocument/2006/relationships" id="256" r:id="Rd296c09af88c420b"/>
    <p:sldId xmlns:r="http://schemas.openxmlformats.org/officeDocument/2006/relationships" id="257" r:id="Rce5f747e3b6544aa"/>
    <p:sldId xmlns:r="http://schemas.openxmlformats.org/officeDocument/2006/relationships" id="258" r:id="R036de1bfe4c54b12"/>
    <p:sldId xmlns:r="http://schemas.openxmlformats.org/officeDocument/2006/relationships" id="259" r:id="Rab07812888d84c23"/>
    <p:sldId xmlns:r="http://schemas.openxmlformats.org/officeDocument/2006/relationships" id="260" r:id="R73d9acf63463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d5f2ace9e493f" /><Relationship Type="http://schemas.openxmlformats.org/officeDocument/2006/relationships/slide" Target="/ppt/slides/slide1.xml" Id="Rd296c09af88c420b" /><Relationship Type="http://schemas.openxmlformats.org/officeDocument/2006/relationships/slide" Target="/ppt/slides/slide2.xml" Id="Rce5f747e3b6544aa" /><Relationship Type="http://schemas.openxmlformats.org/officeDocument/2006/relationships/slide" Target="/ppt/slides/slide3.xml" Id="R036de1bfe4c54b12" /><Relationship Type="http://schemas.openxmlformats.org/officeDocument/2006/relationships/slide" Target="/ppt/slides/slide4.xml" Id="Rab07812888d84c23" /><Relationship Type="http://schemas.openxmlformats.org/officeDocument/2006/relationships/slide" Target="/ppt/slides/slide5.xml" Id="R73d9acf63463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35cbab005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df47bcff146c4" /><Relationship Type="http://schemas.openxmlformats.org/officeDocument/2006/relationships/theme" Target="/ppt/slideMasters/theme/theme1.xml" Id="Rce5818956b39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2df47bcff146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f50f824ad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908f22a764e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cad0c9beb4e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a5c60a1d446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9a0ba7e914c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MATTS GRILL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MATTS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MATTS GRILL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MATTS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MATTS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MATTS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893 994 262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MATTS GRILL AS</a:t>
            </a:r>
          </a:p>
        </p:txBody>
      </p:sp>
    </p:spTree>
  </p:cSld>
  <p:clrMapOvr>
    <a:masterClrMapping xmlns:a="http://schemas.openxmlformats.org/drawingml/2006/main"/>
  </p:clrMapOvr>
</p:sld>
</file>