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ae9e74935647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f013a043524f40"/>
  </p:sldMasterIdLst>
  <p:sldIdLst>
    <p:sldId xmlns:r="http://schemas.openxmlformats.org/officeDocument/2006/relationships" id="256" r:id="Ra4a182963dc94a5e"/>
    <p:sldId xmlns:r="http://schemas.openxmlformats.org/officeDocument/2006/relationships" id="257" r:id="R897f617b4f844c78"/>
    <p:sldId xmlns:r="http://schemas.openxmlformats.org/officeDocument/2006/relationships" id="258" r:id="R7d166c315696460e"/>
    <p:sldId xmlns:r="http://schemas.openxmlformats.org/officeDocument/2006/relationships" id="259" r:id="R5e2992c2b4304b67"/>
    <p:sldId xmlns:r="http://schemas.openxmlformats.org/officeDocument/2006/relationships" id="260" r:id="R20adf2b1e06946ab"/>
    <p:sldId xmlns:r="http://schemas.openxmlformats.org/officeDocument/2006/relationships" id="261" r:id="R386dac6122ef40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f013a043524f40" /><Relationship Type="http://schemas.openxmlformats.org/officeDocument/2006/relationships/slide" Target="/ppt/slides/slide1.xml" Id="Ra4a182963dc94a5e" /><Relationship Type="http://schemas.openxmlformats.org/officeDocument/2006/relationships/slide" Target="/ppt/slides/slide2.xml" Id="R897f617b4f844c78" /><Relationship Type="http://schemas.openxmlformats.org/officeDocument/2006/relationships/slide" Target="/ppt/slides/slide3.xml" Id="R7d166c315696460e" /><Relationship Type="http://schemas.openxmlformats.org/officeDocument/2006/relationships/slide" Target="/ppt/slides/slide4.xml" Id="R5e2992c2b4304b67" /><Relationship Type="http://schemas.openxmlformats.org/officeDocument/2006/relationships/slide" Target="/ppt/slides/slide5.xml" Id="R20adf2b1e06946ab" /><Relationship Type="http://schemas.openxmlformats.org/officeDocument/2006/relationships/slide" Target="/ppt/slides/slide6.xml" Id="R386dac6122ef40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6263d144d943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14ec37f6c4a97" /><Relationship Type="http://schemas.openxmlformats.org/officeDocument/2006/relationships/theme" Target="/ppt/slideMasters/theme/theme1.xml" Id="Ra8eb1d8dd6ba4a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f14ec37f6c4a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be753cfb64a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bee09d0d443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c095e087e40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82908cd4343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66fdb11c545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847e7302b40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 COAST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COAST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2 105 273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2 435 143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893 980 512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COAST AS</a:t>
            </a:r>
          </a:p>
        </p:txBody>
      </p:sp>
    </p:spTree>
  </p:cSld>
  <p:clrMapOvr>
    <a:masterClrMapping xmlns:a="http://schemas.openxmlformats.org/drawingml/2006/main"/>
  </p:clrMapOvr>
</p:sld>
</file>