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345cbe6f347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0b6235ba649c2"/>
  </p:sldMasterIdLst>
  <p:sldIdLst>
    <p:sldId xmlns:r="http://schemas.openxmlformats.org/officeDocument/2006/relationships" id="256" r:id="R13401289dc684811"/>
    <p:sldId xmlns:r="http://schemas.openxmlformats.org/officeDocument/2006/relationships" id="257" r:id="Rfd74233823674db8"/>
    <p:sldId xmlns:r="http://schemas.openxmlformats.org/officeDocument/2006/relationships" id="258" r:id="Rdd005d3fcc1d4163"/>
    <p:sldId xmlns:r="http://schemas.openxmlformats.org/officeDocument/2006/relationships" id="259" r:id="R9e661d58b4fb4766"/>
    <p:sldId xmlns:r="http://schemas.openxmlformats.org/officeDocument/2006/relationships" id="260" r:id="R9cefa38cf2d2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0b6235ba649c2" /><Relationship Type="http://schemas.openxmlformats.org/officeDocument/2006/relationships/slide" Target="/ppt/slides/slide1.xml" Id="R13401289dc684811" /><Relationship Type="http://schemas.openxmlformats.org/officeDocument/2006/relationships/slide" Target="/ppt/slides/slide2.xml" Id="Rfd74233823674db8" /><Relationship Type="http://schemas.openxmlformats.org/officeDocument/2006/relationships/slide" Target="/ppt/slides/slide3.xml" Id="Rdd005d3fcc1d4163" /><Relationship Type="http://schemas.openxmlformats.org/officeDocument/2006/relationships/slide" Target="/ppt/slides/slide4.xml" Id="R9e661d58b4fb4766" /><Relationship Type="http://schemas.openxmlformats.org/officeDocument/2006/relationships/slide" Target="/ppt/slides/slide5.xml" Id="R9cefa38cf2d2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c026e2466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a3258aed24d97" /><Relationship Type="http://schemas.openxmlformats.org/officeDocument/2006/relationships/theme" Target="/ppt/slideMasters/theme/theme1.xml" Id="R3139096f4cfd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a3258aed2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be3690a9b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04729a7c9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55ee38eca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b1602ccd94e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919be45d8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ABS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893 977 392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 ELEKTRO AS</a:t>
            </a:r>
          </a:p>
        </p:txBody>
      </p:sp>
    </p:spTree>
  </p:cSld>
  <p:clrMapOvr>
    <a:masterClrMapping xmlns:a="http://schemas.openxmlformats.org/drawingml/2006/main"/>
  </p:clrMapOvr>
</p:sld>
</file>