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4556ff5194e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d29f67b364c3d"/>
  </p:sldMasterIdLst>
  <p:sldIdLst>
    <p:sldId xmlns:r="http://schemas.openxmlformats.org/officeDocument/2006/relationships" id="256" r:id="R783d8a4619704f93"/>
    <p:sldId xmlns:r="http://schemas.openxmlformats.org/officeDocument/2006/relationships" id="257" r:id="Ref1208a880ef4a4f"/>
    <p:sldId xmlns:r="http://schemas.openxmlformats.org/officeDocument/2006/relationships" id="258" r:id="R127465fe0ff843b4"/>
    <p:sldId xmlns:r="http://schemas.openxmlformats.org/officeDocument/2006/relationships" id="259" r:id="R891f5779ece5487f"/>
    <p:sldId xmlns:r="http://schemas.openxmlformats.org/officeDocument/2006/relationships" id="260" r:id="R3eac796f46c54185"/>
    <p:sldId xmlns:r="http://schemas.openxmlformats.org/officeDocument/2006/relationships" id="261" r:id="Rf1baaac5b5bf42f5"/>
    <p:sldId xmlns:r="http://schemas.openxmlformats.org/officeDocument/2006/relationships" id="262" r:id="R91bda6610ee0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d29f67b364c3d" /><Relationship Type="http://schemas.openxmlformats.org/officeDocument/2006/relationships/slide" Target="/ppt/slides/slide1.xml" Id="R783d8a4619704f93" /><Relationship Type="http://schemas.openxmlformats.org/officeDocument/2006/relationships/slide" Target="/ppt/slides/slide2.xml" Id="Ref1208a880ef4a4f" /><Relationship Type="http://schemas.openxmlformats.org/officeDocument/2006/relationships/slide" Target="/ppt/slides/slide3.xml" Id="R127465fe0ff843b4" /><Relationship Type="http://schemas.openxmlformats.org/officeDocument/2006/relationships/slide" Target="/ppt/slides/slide4.xml" Id="R891f5779ece5487f" /><Relationship Type="http://schemas.openxmlformats.org/officeDocument/2006/relationships/slide" Target="/ppt/slides/slide5.xml" Id="R3eac796f46c54185" /><Relationship Type="http://schemas.openxmlformats.org/officeDocument/2006/relationships/slide" Target="/ppt/slides/slide6.xml" Id="Rf1baaac5b5bf42f5" /><Relationship Type="http://schemas.openxmlformats.org/officeDocument/2006/relationships/slide" Target="/ppt/slides/slide7.xml" Id="R91bda6610ee0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9b5729c8248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5c12f703a43be" /><Relationship Type="http://schemas.openxmlformats.org/officeDocument/2006/relationships/theme" Target="/ppt/slideMasters/theme/theme1.xml" Id="R2e81d9943979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5c12f703a43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d20c1f06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25542eba2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d68ad4d2c47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7ae5ea094b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fd0f631ac4b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31ce2036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30198a0be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GJEMS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GJEMS REGNSKAP AS ble etablert [år] og holder til i Gjesåsen.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2 202 547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120 571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1 465 890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2 171 703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RUSTEN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Kvernmoen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2280 Gjesåsen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95 86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893 908 862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GJEMS REGNSKAP AS</a:t>
            </a:r>
          </a:p>
        </p:txBody>
      </p:sp>
    </p:spTree>
  </p:cSld>
  <p:clrMapOvr>
    <a:masterClrMapping xmlns:a="http://schemas.openxmlformats.org/drawingml/2006/main"/>
  </p:clrMapOvr>
</p:sld>
</file>