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dd92acfcd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2455dd02c47e4"/>
  </p:sldMasterIdLst>
  <p:sldIdLst>
    <p:sldId xmlns:r="http://schemas.openxmlformats.org/officeDocument/2006/relationships" id="256" r:id="R92896986d4c14ee8"/>
    <p:sldId xmlns:r="http://schemas.openxmlformats.org/officeDocument/2006/relationships" id="257" r:id="Rc905e152e1264de2"/>
    <p:sldId xmlns:r="http://schemas.openxmlformats.org/officeDocument/2006/relationships" id="258" r:id="Rd5c85d53021545f3"/>
    <p:sldId xmlns:r="http://schemas.openxmlformats.org/officeDocument/2006/relationships" id="259" r:id="R0b47235f7c1b4537"/>
    <p:sldId xmlns:r="http://schemas.openxmlformats.org/officeDocument/2006/relationships" id="260" r:id="Redff37c700c3475e"/>
    <p:sldId xmlns:r="http://schemas.openxmlformats.org/officeDocument/2006/relationships" id="261" r:id="R84353a82c8c74dfe"/>
    <p:sldId xmlns:r="http://schemas.openxmlformats.org/officeDocument/2006/relationships" id="262" r:id="Rb4772f12d02f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2455dd02c47e4" /><Relationship Type="http://schemas.openxmlformats.org/officeDocument/2006/relationships/slide" Target="/ppt/slides/slide1.xml" Id="R92896986d4c14ee8" /><Relationship Type="http://schemas.openxmlformats.org/officeDocument/2006/relationships/slide" Target="/ppt/slides/slide2.xml" Id="Rc905e152e1264de2" /><Relationship Type="http://schemas.openxmlformats.org/officeDocument/2006/relationships/slide" Target="/ppt/slides/slide3.xml" Id="Rd5c85d53021545f3" /><Relationship Type="http://schemas.openxmlformats.org/officeDocument/2006/relationships/slide" Target="/ppt/slides/slide4.xml" Id="R0b47235f7c1b4537" /><Relationship Type="http://schemas.openxmlformats.org/officeDocument/2006/relationships/slide" Target="/ppt/slides/slide5.xml" Id="Redff37c700c3475e" /><Relationship Type="http://schemas.openxmlformats.org/officeDocument/2006/relationships/slide" Target="/ppt/slides/slide6.xml" Id="R84353a82c8c74dfe" /><Relationship Type="http://schemas.openxmlformats.org/officeDocument/2006/relationships/slide" Target="/ppt/slides/slide7.xml" Id="Rb4772f12d02f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9e24b4d35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f99c864fe40c2" /><Relationship Type="http://schemas.openxmlformats.org/officeDocument/2006/relationships/theme" Target="/ppt/slideMasters/theme/theme1.xml" Id="R373b5b7118de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f99c864fe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c90b6bdce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64cb656c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20abacbfc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29247676f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de588062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051fdfc06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45356d40e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GJEMS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GJEMS REGNSKAP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2 171 703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RUSTEN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Kvernmoen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95 86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893 908 862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