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ae36df74a548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cd3f1a7afa49f9"/>
  </p:sldMasterIdLst>
  <p:sldIdLst>
    <p:sldId xmlns:r="http://schemas.openxmlformats.org/officeDocument/2006/relationships" id="256" r:id="Rd0fcfeef90c147ee"/>
    <p:sldId xmlns:r="http://schemas.openxmlformats.org/officeDocument/2006/relationships" id="257" r:id="Rff1c0276554b49de"/>
    <p:sldId xmlns:r="http://schemas.openxmlformats.org/officeDocument/2006/relationships" id="258" r:id="R573b53bd77dc48f9"/>
    <p:sldId xmlns:r="http://schemas.openxmlformats.org/officeDocument/2006/relationships" id="259" r:id="R082bf804e1074ec1"/>
    <p:sldId xmlns:r="http://schemas.openxmlformats.org/officeDocument/2006/relationships" id="260" r:id="R4e869fe04c144a09"/>
    <p:sldId xmlns:r="http://schemas.openxmlformats.org/officeDocument/2006/relationships" id="261" r:id="R7b70a5d7c19147ac"/>
    <p:sldId xmlns:r="http://schemas.openxmlformats.org/officeDocument/2006/relationships" id="262" r:id="R7d1995134c9e42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d3f1a7afa49f9" /><Relationship Type="http://schemas.openxmlformats.org/officeDocument/2006/relationships/slide" Target="/ppt/slides/slide1.xml" Id="Rd0fcfeef90c147ee" /><Relationship Type="http://schemas.openxmlformats.org/officeDocument/2006/relationships/slide" Target="/ppt/slides/slide2.xml" Id="Rff1c0276554b49de" /><Relationship Type="http://schemas.openxmlformats.org/officeDocument/2006/relationships/slide" Target="/ppt/slides/slide3.xml" Id="R573b53bd77dc48f9" /><Relationship Type="http://schemas.openxmlformats.org/officeDocument/2006/relationships/slide" Target="/ppt/slides/slide4.xml" Id="R082bf804e1074ec1" /><Relationship Type="http://schemas.openxmlformats.org/officeDocument/2006/relationships/slide" Target="/ppt/slides/slide5.xml" Id="R4e869fe04c144a09" /><Relationship Type="http://schemas.openxmlformats.org/officeDocument/2006/relationships/slide" Target="/ppt/slides/slide6.xml" Id="R7b70a5d7c19147ac" /><Relationship Type="http://schemas.openxmlformats.org/officeDocument/2006/relationships/slide" Target="/ppt/slides/slide7.xml" Id="R7d1995134c9e42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aa70f83d64e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1f56d6b2d49e9" /><Relationship Type="http://schemas.openxmlformats.org/officeDocument/2006/relationships/theme" Target="/ppt/slideMasters/theme/theme1.xml" Id="R8c44c6f6520842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1f56d6b2d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95c806de2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5dfe699c5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da884439b40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73be3d8604d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8ea4e1d334f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72975d5024d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05011b3d64c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 ENTREPRENØR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76 805 995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6 142 469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3 315 845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4 540 182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18 370 535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ODDMUND SLETTEN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Beddingvei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893 846 352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