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653f5153c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3e5ec89d040c4"/>
  </p:sldMasterIdLst>
  <p:sldIdLst>
    <p:sldId xmlns:r="http://schemas.openxmlformats.org/officeDocument/2006/relationships" id="256" r:id="Rb76347cf5e5b4879"/>
    <p:sldId xmlns:r="http://schemas.openxmlformats.org/officeDocument/2006/relationships" id="257" r:id="Rfca36a13ea1b454a"/>
    <p:sldId xmlns:r="http://schemas.openxmlformats.org/officeDocument/2006/relationships" id="258" r:id="Rb89a1f756bec44b0"/>
    <p:sldId xmlns:r="http://schemas.openxmlformats.org/officeDocument/2006/relationships" id="259" r:id="R41fb433be74c4c95"/>
    <p:sldId xmlns:r="http://schemas.openxmlformats.org/officeDocument/2006/relationships" id="260" r:id="R5a0254fa3e8a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3e5ec89d040c4" /><Relationship Type="http://schemas.openxmlformats.org/officeDocument/2006/relationships/slide" Target="/ppt/slides/slide1.xml" Id="Rb76347cf5e5b4879" /><Relationship Type="http://schemas.openxmlformats.org/officeDocument/2006/relationships/slide" Target="/ppt/slides/slide2.xml" Id="Rfca36a13ea1b454a" /><Relationship Type="http://schemas.openxmlformats.org/officeDocument/2006/relationships/slide" Target="/ppt/slides/slide3.xml" Id="Rb89a1f756bec44b0" /><Relationship Type="http://schemas.openxmlformats.org/officeDocument/2006/relationships/slide" Target="/ppt/slides/slide4.xml" Id="R41fb433be74c4c95" /><Relationship Type="http://schemas.openxmlformats.org/officeDocument/2006/relationships/slide" Target="/ppt/slides/slide5.xml" Id="R5a0254fa3e8a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0e45fc281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fec7965c24c83" /><Relationship Type="http://schemas.openxmlformats.org/officeDocument/2006/relationships/theme" Target="/ppt/slideMasters/theme/theme1.xml" Id="Rcdc99d2a8c7148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fec7965c24c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77f667ee0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ff76836dc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496ad4a53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79dd7c39e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8543e19d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BUDGET HOTELS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BUDGET HOTELS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BUDGET HOTELS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BUDGET HOTELS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BUDGET HOTELS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BUDGET HOTELS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893 840 982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BUDGET HOTELS AS</a:t>
            </a:r>
          </a:p>
        </p:txBody>
      </p:sp>
    </p:spTree>
  </p:cSld>
  <p:clrMapOvr>
    <a:masterClrMapping xmlns:a="http://schemas.openxmlformats.org/drawingml/2006/main"/>
  </p:clrMapOvr>
</p:sld>
</file>