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07813956f24a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11fef1fc4b4ff3"/>
  </p:sldMasterIdLst>
  <p:sldIdLst>
    <p:sldId xmlns:r="http://schemas.openxmlformats.org/officeDocument/2006/relationships" id="256" r:id="R337ef9f8bbc04f26"/>
    <p:sldId xmlns:r="http://schemas.openxmlformats.org/officeDocument/2006/relationships" id="257" r:id="R435859b4df624efc"/>
    <p:sldId xmlns:r="http://schemas.openxmlformats.org/officeDocument/2006/relationships" id="258" r:id="R1c289e37b9ba4cb4"/>
    <p:sldId xmlns:r="http://schemas.openxmlformats.org/officeDocument/2006/relationships" id="259" r:id="Rcc340223cb7d4abe"/>
    <p:sldId xmlns:r="http://schemas.openxmlformats.org/officeDocument/2006/relationships" id="260" r:id="Rb17a647960114df2"/>
    <p:sldId xmlns:r="http://schemas.openxmlformats.org/officeDocument/2006/relationships" id="261" r:id="R3e0da3c25fac4ffc"/>
    <p:sldId xmlns:r="http://schemas.openxmlformats.org/officeDocument/2006/relationships" id="262" r:id="R7f1d061c16bd4e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11fef1fc4b4ff3" /><Relationship Type="http://schemas.openxmlformats.org/officeDocument/2006/relationships/slide" Target="/ppt/slides/slide1.xml" Id="R337ef9f8bbc04f26" /><Relationship Type="http://schemas.openxmlformats.org/officeDocument/2006/relationships/slide" Target="/ppt/slides/slide2.xml" Id="R435859b4df624efc" /><Relationship Type="http://schemas.openxmlformats.org/officeDocument/2006/relationships/slide" Target="/ppt/slides/slide3.xml" Id="R1c289e37b9ba4cb4" /><Relationship Type="http://schemas.openxmlformats.org/officeDocument/2006/relationships/slide" Target="/ppt/slides/slide4.xml" Id="Rcc340223cb7d4abe" /><Relationship Type="http://schemas.openxmlformats.org/officeDocument/2006/relationships/slide" Target="/ppt/slides/slide5.xml" Id="Rb17a647960114df2" /><Relationship Type="http://schemas.openxmlformats.org/officeDocument/2006/relationships/slide" Target="/ppt/slides/slide6.xml" Id="R3e0da3c25fac4ffc" /><Relationship Type="http://schemas.openxmlformats.org/officeDocument/2006/relationships/slide" Target="/ppt/slides/slide7.xml" Id="R7f1d061c16bd4e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81edd49f4940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015aacb14498a" /><Relationship Type="http://schemas.openxmlformats.org/officeDocument/2006/relationships/theme" Target="/ppt/slideMasters/theme/theme1.xml" Id="R617bc73186cc42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5015aacb1449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89f53901a47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d18f27137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83c662b9642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f41442c0a41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db6936fcd48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d4b2e7f6c4f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23e68ef0a4b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PAHLIMI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PAHLIMI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−125 469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−125 514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−243 028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PAHLE KRISTOFFER LIMI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Marselis' gate 35A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post@jazzmontor.no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www.jazzmontor.no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893 793 402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PAHLIMI AS</a:t>
            </a:r>
          </a:p>
        </p:txBody>
      </p:sp>
    </p:spTree>
  </p:cSld>
  <p:clrMapOvr>
    <a:masterClrMapping xmlns:a="http://schemas.openxmlformats.org/drawingml/2006/main"/>
  </p:clrMapOvr>
</p:sld>
</file>