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9356bfd9d04d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52e77de0774efa"/>
  </p:sldMasterIdLst>
  <p:sldIdLst>
    <p:sldId xmlns:r="http://schemas.openxmlformats.org/officeDocument/2006/relationships" id="256" r:id="Rf396dd54d97f4f38"/>
    <p:sldId xmlns:r="http://schemas.openxmlformats.org/officeDocument/2006/relationships" id="257" r:id="Rcf55980d57f942dd"/>
    <p:sldId xmlns:r="http://schemas.openxmlformats.org/officeDocument/2006/relationships" id="258" r:id="R9902dc3352ab4fe6"/>
    <p:sldId xmlns:r="http://schemas.openxmlformats.org/officeDocument/2006/relationships" id="259" r:id="R461f1141177f45e0"/>
    <p:sldId xmlns:r="http://schemas.openxmlformats.org/officeDocument/2006/relationships" id="260" r:id="R2a2bc45ae4584670"/>
    <p:sldId xmlns:r="http://schemas.openxmlformats.org/officeDocument/2006/relationships" id="261" r:id="R5ec3c5da8326419a"/>
    <p:sldId xmlns:r="http://schemas.openxmlformats.org/officeDocument/2006/relationships" id="262" r:id="R66cb964ee8db49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2e77de0774efa" /><Relationship Type="http://schemas.openxmlformats.org/officeDocument/2006/relationships/slide" Target="/ppt/slides/slide1.xml" Id="Rf396dd54d97f4f38" /><Relationship Type="http://schemas.openxmlformats.org/officeDocument/2006/relationships/slide" Target="/ppt/slides/slide2.xml" Id="Rcf55980d57f942dd" /><Relationship Type="http://schemas.openxmlformats.org/officeDocument/2006/relationships/slide" Target="/ppt/slides/slide3.xml" Id="R9902dc3352ab4fe6" /><Relationship Type="http://schemas.openxmlformats.org/officeDocument/2006/relationships/slide" Target="/ppt/slides/slide4.xml" Id="R461f1141177f45e0" /><Relationship Type="http://schemas.openxmlformats.org/officeDocument/2006/relationships/slide" Target="/ppt/slides/slide5.xml" Id="R2a2bc45ae4584670" /><Relationship Type="http://schemas.openxmlformats.org/officeDocument/2006/relationships/slide" Target="/ppt/slides/slide6.xml" Id="R5ec3c5da8326419a" /><Relationship Type="http://schemas.openxmlformats.org/officeDocument/2006/relationships/slide" Target="/ppt/slides/slide7.xml" Id="R66cb964ee8db49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9a1f6942f4d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0bef811a1490d" /><Relationship Type="http://schemas.openxmlformats.org/officeDocument/2006/relationships/theme" Target="/ppt/slideMasters/theme/theme1.xml" Id="Rcfca7cf37a4e49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d0bef811a149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19ed7bf8a44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b796b5fff45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9a8d6240f42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1dee5071243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e83cac9a742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e0f4b429a4a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dba16ddea41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KAK SHIPPING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 SHIPPING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50 076 921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465 151 487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516 210 855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KARIANNE KLAVENESS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KARIANNE KLAVENESS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Harbitzalléen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39 85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893 765 352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