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8317ac93d647f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37a95f704c42a7"/>
  </p:sldMasterIdLst>
  <p:sldIdLst>
    <p:sldId xmlns:r="http://schemas.openxmlformats.org/officeDocument/2006/relationships" id="256" r:id="R8e4b710d02c24963"/>
    <p:sldId xmlns:r="http://schemas.openxmlformats.org/officeDocument/2006/relationships" id="257" r:id="Rf548f67ff9d74272"/>
    <p:sldId xmlns:r="http://schemas.openxmlformats.org/officeDocument/2006/relationships" id="258" r:id="R445ab02a68444c22"/>
    <p:sldId xmlns:r="http://schemas.openxmlformats.org/officeDocument/2006/relationships" id="259" r:id="R8e604e178d544565"/>
    <p:sldId xmlns:r="http://schemas.openxmlformats.org/officeDocument/2006/relationships" id="260" r:id="R2e3c1e6896e34f15"/>
    <p:sldId xmlns:r="http://schemas.openxmlformats.org/officeDocument/2006/relationships" id="261" r:id="Rf4df98ff44ce4ce2"/>
    <p:sldId xmlns:r="http://schemas.openxmlformats.org/officeDocument/2006/relationships" id="262" r:id="R1cc9c54dbe3c4d9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37a95f704c42a7" /><Relationship Type="http://schemas.openxmlformats.org/officeDocument/2006/relationships/slide" Target="/ppt/slides/slide1.xml" Id="R8e4b710d02c24963" /><Relationship Type="http://schemas.openxmlformats.org/officeDocument/2006/relationships/slide" Target="/ppt/slides/slide2.xml" Id="Rf548f67ff9d74272" /><Relationship Type="http://schemas.openxmlformats.org/officeDocument/2006/relationships/slide" Target="/ppt/slides/slide3.xml" Id="R445ab02a68444c22" /><Relationship Type="http://schemas.openxmlformats.org/officeDocument/2006/relationships/slide" Target="/ppt/slides/slide4.xml" Id="R8e604e178d544565" /><Relationship Type="http://schemas.openxmlformats.org/officeDocument/2006/relationships/slide" Target="/ppt/slides/slide5.xml" Id="R2e3c1e6896e34f15" /><Relationship Type="http://schemas.openxmlformats.org/officeDocument/2006/relationships/slide" Target="/ppt/slides/slide6.xml" Id="Rf4df98ff44ce4ce2" /><Relationship Type="http://schemas.openxmlformats.org/officeDocument/2006/relationships/slide" Target="/ppt/slides/slide7.xml" Id="R1cc9c54dbe3c4d9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9f10951b3540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d9f0bd76354384" /><Relationship Type="http://schemas.openxmlformats.org/officeDocument/2006/relationships/theme" Target="/ppt/slideMasters/theme/theme1.xml" Id="Rdcfb1b85f9994c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d9f0bd763543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ca51099e8b4b5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7bef3d79c1487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67dea1667641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d57d81b5a5401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1b3e9f42bb458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0fd767256440a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64ef3a7cae42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KAK SHIPPING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KAK SHIPPING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KAK SHIPPING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KAK SHIPPING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KAK SHIPPING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KAK SHIPPING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−123 984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40 332 056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466 072 653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507 016 750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KAK SHIPPING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KARIANNE KLAVENESS HOLMEN  –  100,0 %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KARIANNE KLAVENESS HOLMEN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KAK SHIPPING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Harbitzalléen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39 85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893 765 352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KAK SHIPPING INVEST AS</a:t>
            </a:r>
          </a:p>
        </p:txBody>
      </p:sp>
    </p:spTree>
  </p:cSld>
  <p:clrMapOvr>
    <a:masterClrMapping xmlns:a="http://schemas.openxmlformats.org/drawingml/2006/main"/>
  </p:clrMapOvr>
</p:sld>
</file>