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f765d8524843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b1c7ba43064ecc"/>
  </p:sldMasterIdLst>
  <p:sldIdLst>
    <p:sldId xmlns:r="http://schemas.openxmlformats.org/officeDocument/2006/relationships" id="256" r:id="R5333bf0a38ef4622"/>
    <p:sldId xmlns:r="http://schemas.openxmlformats.org/officeDocument/2006/relationships" id="257" r:id="Rfef4da024622498c"/>
    <p:sldId xmlns:r="http://schemas.openxmlformats.org/officeDocument/2006/relationships" id="258" r:id="R3be9aff9a284479c"/>
    <p:sldId xmlns:r="http://schemas.openxmlformats.org/officeDocument/2006/relationships" id="259" r:id="R205b73251c1e49a0"/>
    <p:sldId xmlns:r="http://schemas.openxmlformats.org/officeDocument/2006/relationships" id="260" r:id="R07c3e6e545074c5f"/>
    <p:sldId xmlns:r="http://schemas.openxmlformats.org/officeDocument/2006/relationships" id="261" r:id="R1cd4f152d8ca4b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b1c7ba43064ecc" /><Relationship Type="http://schemas.openxmlformats.org/officeDocument/2006/relationships/slide" Target="/ppt/slides/slide1.xml" Id="R5333bf0a38ef4622" /><Relationship Type="http://schemas.openxmlformats.org/officeDocument/2006/relationships/slide" Target="/ppt/slides/slide2.xml" Id="Rfef4da024622498c" /><Relationship Type="http://schemas.openxmlformats.org/officeDocument/2006/relationships/slide" Target="/ppt/slides/slide3.xml" Id="R3be9aff9a284479c" /><Relationship Type="http://schemas.openxmlformats.org/officeDocument/2006/relationships/slide" Target="/ppt/slides/slide4.xml" Id="R205b73251c1e49a0" /><Relationship Type="http://schemas.openxmlformats.org/officeDocument/2006/relationships/slide" Target="/ppt/slides/slide5.xml" Id="R07c3e6e545074c5f" /><Relationship Type="http://schemas.openxmlformats.org/officeDocument/2006/relationships/slide" Target="/ppt/slides/slide6.xml" Id="R1cd4f152d8ca4b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f2e15a579e4d4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55d18cf148423b" /><Relationship Type="http://schemas.openxmlformats.org/officeDocument/2006/relationships/theme" Target="/ppt/slideMasters/theme/theme1.xml" Id="R11c340e27fc44e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55d18cf14842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20eac779c745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cc02e696f247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085e6445624d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27acf8bbc74b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23e9bbb4fb4f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abd333341d4e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J-B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J-B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J-B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J-B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J-B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J-B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−216 000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J-B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893 748 822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J-B HOLDING AS</a:t>
            </a:r>
          </a:p>
        </p:txBody>
      </p:sp>
    </p:spTree>
  </p:cSld>
  <p:clrMapOvr>
    <a:masterClrMapping xmlns:a="http://schemas.openxmlformats.org/drawingml/2006/main"/>
  </p:clrMapOvr>
</p:sld>
</file>