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440e41e192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c9b63177b5414d"/>
  </p:sldMasterIdLst>
  <p:sldIdLst>
    <p:sldId xmlns:r="http://schemas.openxmlformats.org/officeDocument/2006/relationships" id="256" r:id="R6724e618223f4595"/>
    <p:sldId xmlns:r="http://schemas.openxmlformats.org/officeDocument/2006/relationships" id="257" r:id="R0b85f2e4c75343e1"/>
    <p:sldId xmlns:r="http://schemas.openxmlformats.org/officeDocument/2006/relationships" id="258" r:id="Rb3c4ffa950c042f4"/>
    <p:sldId xmlns:r="http://schemas.openxmlformats.org/officeDocument/2006/relationships" id="259" r:id="R5b33d911029b4b48"/>
    <p:sldId xmlns:r="http://schemas.openxmlformats.org/officeDocument/2006/relationships" id="260" r:id="R6a2800e316c74855"/>
    <p:sldId xmlns:r="http://schemas.openxmlformats.org/officeDocument/2006/relationships" id="261" r:id="Ra417c930e1f94e00"/>
    <p:sldId xmlns:r="http://schemas.openxmlformats.org/officeDocument/2006/relationships" id="262" r:id="Re4e3fd73d881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9b63177b5414d" /><Relationship Type="http://schemas.openxmlformats.org/officeDocument/2006/relationships/slide" Target="/ppt/slides/slide1.xml" Id="R6724e618223f4595" /><Relationship Type="http://schemas.openxmlformats.org/officeDocument/2006/relationships/slide" Target="/ppt/slides/slide2.xml" Id="R0b85f2e4c75343e1" /><Relationship Type="http://schemas.openxmlformats.org/officeDocument/2006/relationships/slide" Target="/ppt/slides/slide3.xml" Id="Rb3c4ffa950c042f4" /><Relationship Type="http://schemas.openxmlformats.org/officeDocument/2006/relationships/slide" Target="/ppt/slides/slide4.xml" Id="R5b33d911029b4b48" /><Relationship Type="http://schemas.openxmlformats.org/officeDocument/2006/relationships/slide" Target="/ppt/slides/slide5.xml" Id="R6a2800e316c74855" /><Relationship Type="http://schemas.openxmlformats.org/officeDocument/2006/relationships/slide" Target="/ppt/slides/slide6.xml" Id="Ra417c930e1f94e00" /><Relationship Type="http://schemas.openxmlformats.org/officeDocument/2006/relationships/slide" Target="/ppt/slides/slide7.xml" Id="Re4e3fd73d881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efae191e346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e9a3ef90d40a0" /><Relationship Type="http://schemas.openxmlformats.org/officeDocument/2006/relationships/theme" Target="/ppt/slideMasters/theme/theme1.xml" Id="Rba50f077a91446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e9a3ef90d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a14bc627442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4cfd629ef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c5d653491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f18525de7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dcb07a458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25d12509c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2a025acfc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ULVOLDEN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ULVOLDEN AS ble etablert [år] og holder til i Vågå.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13 129 556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14 356 391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ULVOLDEN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ULVOLDEN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2680 Vågå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ola_ulvolden@hotmail.com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893 727 612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ULVOLDEN AS</a:t>
            </a:r>
          </a:p>
        </p:txBody>
      </p:sp>
    </p:spTree>
  </p:cSld>
  <p:clrMapOvr>
    <a:masterClrMapping xmlns:a="http://schemas.openxmlformats.org/drawingml/2006/main"/>
  </p:clrMapOvr>
</p:sld>
</file>