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6d249fac8b41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daf19e50104da8"/>
  </p:sldMasterIdLst>
  <p:sldIdLst>
    <p:sldId xmlns:r="http://schemas.openxmlformats.org/officeDocument/2006/relationships" id="256" r:id="Re8320da761674e81"/>
    <p:sldId xmlns:r="http://schemas.openxmlformats.org/officeDocument/2006/relationships" id="257" r:id="R680b7a145e704857"/>
    <p:sldId xmlns:r="http://schemas.openxmlformats.org/officeDocument/2006/relationships" id="258" r:id="Rde28952ffbac4159"/>
    <p:sldId xmlns:r="http://schemas.openxmlformats.org/officeDocument/2006/relationships" id="259" r:id="Rc4ec6c32b9534282"/>
    <p:sldId xmlns:r="http://schemas.openxmlformats.org/officeDocument/2006/relationships" id="260" r:id="R14616c241b954010"/>
    <p:sldId xmlns:r="http://schemas.openxmlformats.org/officeDocument/2006/relationships" id="261" r:id="Rd69bd53a1b4e4555"/>
    <p:sldId xmlns:r="http://schemas.openxmlformats.org/officeDocument/2006/relationships" id="262" r:id="R482ad33bc34e43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daf19e50104da8" /><Relationship Type="http://schemas.openxmlformats.org/officeDocument/2006/relationships/slide" Target="/ppt/slides/slide1.xml" Id="Re8320da761674e81" /><Relationship Type="http://schemas.openxmlformats.org/officeDocument/2006/relationships/slide" Target="/ppt/slides/slide2.xml" Id="R680b7a145e704857" /><Relationship Type="http://schemas.openxmlformats.org/officeDocument/2006/relationships/slide" Target="/ppt/slides/slide3.xml" Id="Rde28952ffbac4159" /><Relationship Type="http://schemas.openxmlformats.org/officeDocument/2006/relationships/slide" Target="/ppt/slides/slide4.xml" Id="Rc4ec6c32b9534282" /><Relationship Type="http://schemas.openxmlformats.org/officeDocument/2006/relationships/slide" Target="/ppt/slides/slide5.xml" Id="R14616c241b954010" /><Relationship Type="http://schemas.openxmlformats.org/officeDocument/2006/relationships/slide" Target="/ppt/slides/slide6.xml" Id="Rd69bd53a1b4e4555" /><Relationship Type="http://schemas.openxmlformats.org/officeDocument/2006/relationships/slide" Target="/ppt/slides/slide7.xml" Id="R482ad33bc34e43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765af644448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f24cff2444923" /><Relationship Type="http://schemas.openxmlformats.org/officeDocument/2006/relationships/theme" Target="/ppt/slideMasters/theme/theme1.xml" Id="Rc7cca8fb78564a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bf24cff24449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635deee5847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ac8f54af24c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f732b129e48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d1f092b7a44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3c6bedceb47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1771534584c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619d7b06149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UNNLI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UNNLI EIENDOM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−299 897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2 496 295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80 121 918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TØMRERMESTERFIRMAET LARS UNNLI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Bjerkelundsveien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893 583 432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UNNLI EIENDOM AS</a:t>
            </a:r>
          </a:p>
        </p:txBody>
      </p:sp>
    </p:spTree>
  </p:cSld>
  <p:clrMapOvr>
    <a:masterClrMapping xmlns:a="http://schemas.openxmlformats.org/drawingml/2006/main"/>
  </p:clrMapOvr>
</p:sld>
</file>