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f16205c6e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7abcbd59d34315"/>
  </p:sldMasterIdLst>
  <p:sldIdLst>
    <p:sldId xmlns:r="http://schemas.openxmlformats.org/officeDocument/2006/relationships" id="256" r:id="Rcaa78f4d52534a1f"/>
    <p:sldId xmlns:r="http://schemas.openxmlformats.org/officeDocument/2006/relationships" id="257" r:id="R5acf779e597e4d61"/>
    <p:sldId xmlns:r="http://schemas.openxmlformats.org/officeDocument/2006/relationships" id="258" r:id="R3f8b9846b1ec48bb"/>
    <p:sldId xmlns:r="http://schemas.openxmlformats.org/officeDocument/2006/relationships" id="259" r:id="Rbdc3b7dced5143f4"/>
    <p:sldId xmlns:r="http://schemas.openxmlformats.org/officeDocument/2006/relationships" id="260" r:id="Rcf118c5c7da14390"/>
    <p:sldId xmlns:r="http://schemas.openxmlformats.org/officeDocument/2006/relationships" id="261" r:id="R90a01c029dbf4d87"/>
    <p:sldId xmlns:r="http://schemas.openxmlformats.org/officeDocument/2006/relationships" id="262" r:id="R9a9ca34c461b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abcbd59d34315" /><Relationship Type="http://schemas.openxmlformats.org/officeDocument/2006/relationships/slide" Target="/ppt/slides/slide1.xml" Id="Rcaa78f4d52534a1f" /><Relationship Type="http://schemas.openxmlformats.org/officeDocument/2006/relationships/slide" Target="/ppt/slides/slide2.xml" Id="R5acf779e597e4d61" /><Relationship Type="http://schemas.openxmlformats.org/officeDocument/2006/relationships/slide" Target="/ppt/slides/slide3.xml" Id="R3f8b9846b1ec48bb" /><Relationship Type="http://schemas.openxmlformats.org/officeDocument/2006/relationships/slide" Target="/ppt/slides/slide4.xml" Id="Rbdc3b7dced5143f4" /><Relationship Type="http://schemas.openxmlformats.org/officeDocument/2006/relationships/slide" Target="/ppt/slides/slide5.xml" Id="Rcf118c5c7da14390" /><Relationship Type="http://schemas.openxmlformats.org/officeDocument/2006/relationships/slide" Target="/ppt/slides/slide6.xml" Id="R90a01c029dbf4d87" /><Relationship Type="http://schemas.openxmlformats.org/officeDocument/2006/relationships/slide" Target="/ppt/slides/slide7.xml" Id="R9a9ca34c461b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796559f4d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d36424184a9a" /><Relationship Type="http://schemas.openxmlformats.org/officeDocument/2006/relationships/theme" Target="/ppt/slideMasters/theme/theme1.xml" Id="R29dd7153e958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dbd3642418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cde734cd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56c52b5b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d6a6a5a0241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895c8aad4a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41ea0e52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31993f24f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7844c3e41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M. PEDERSEN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M. PEDERSEN REVISJON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3 093 553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1 694 502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4 251 372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ODD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 Magne Pedersen, Pålsnesveien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omp@revisjonas.no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893 546 502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M. PEDERSEN REVISJON AS</a:t>
            </a:r>
          </a:p>
        </p:txBody>
      </p:sp>
    </p:spTree>
  </p:cSld>
  <p:clrMapOvr>
    <a:masterClrMapping xmlns:a="http://schemas.openxmlformats.org/drawingml/2006/main"/>
  </p:clrMapOvr>
</p:sld>
</file>