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93a371e47140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cf079816348e4"/>
  </p:sldMasterIdLst>
  <p:sldIdLst>
    <p:sldId xmlns:r="http://schemas.openxmlformats.org/officeDocument/2006/relationships" id="256" r:id="R2eab425abec1417e"/>
    <p:sldId xmlns:r="http://schemas.openxmlformats.org/officeDocument/2006/relationships" id="257" r:id="Re1534bfbd0bb4ef4"/>
    <p:sldId xmlns:r="http://schemas.openxmlformats.org/officeDocument/2006/relationships" id="258" r:id="Raa5bfdf607f54ff0"/>
    <p:sldId xmlns:r="http://schemas.openxmlformats.org/officeDocument/2006/relationships" id="259" r:id="Ra25d5db9741442b1"/>
    <p:sldId xmlns:r="http://schemas.openxmlformats.org/officeDocument/2006/relationships" id="260" r:id="Rda5aaa81e35549da"/>
    <p:sldId xmlns:r="http://schemas.openxmlformats.org/officeDocument/2006/relationships" id="261" r:id="Re48293fe28e84b37"/>
    <p:sldId xmlns:r="http://schemas.openxmlformats.org/officeDocument/2006/relationships" id="262" r:id="R8ea461b4544d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cf079816348e4" /><Relationship Type="http://schemas.openxmlformats.org/officeDocument/2006/relationships/slide" Target="/ppt/slides/slide1.xml" Id="R2eab425abec1417e" /><Relationship Type="http://schemas.openxmlformats.org/officeDocument/2006/relationships/slide" Target="/ppt/slides/slide2.xml" Id="Re1534bfbd0bb4ef4" /><Relationship Type="http://schemas.openxmlformats.org/officeDocument/2006/relationships/slide" Target="/ppt/slides/slide3.xml" Id="Raa5bfdf607f54ff0" /><Relationship Type="http://schemas.openxmlformats.org/officeDocument/2006/relationships/slide" Target="/ppt/slides/slide4.xml" Id="Ra25d5db9741442b1" /><Relationship Type="http://schemas.openxmlformats.org/officeDocument/2006/relationships/slide" Target="/ppt/slides/slide5.xml" Id="Rda5aaa81e35549da" /><Relationship Type="http://schemas.openxmlformats.org/officeDocument/2006/relationships/slide" Target="/ppt/slides/slide6.xml" Id="Re48293fe28e84b37" /><Relationship Type="http://schemas.openxmlformats.org/officeDocument/2006/relationships/slide" Target="/ppt/slides/slide7.xml" Id="R8ea461b4544d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a9b8cb500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f2507a682480f" /><Relationship Type="http://schemas.openxmlformats.org/officeDocument/2006/relationships/theme" Target="/ppt/slideMasters/theme/theme1.xml" Id="Rc0a3282f0c3043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6f2507a68248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4a7889f6b4e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82645297c45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2ce360e31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2a62b2e7547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0c43b45da44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397bf6fc546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6d1cba7ec49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−7 961 412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198 144 528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1 261 310 724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1 274 478 331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FINANS AS  –  16,5 %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AS  –  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893 524 002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FINANS AS</a:t>
            </a:r>
          </a:p>
        </p:txBody>
      </p:sp>
    </p:spTree>
  </p:cSld>
  <p:clrMapOvr>
    <a:masterClrMapping xmlns:a="http://schemas.openxmlformats.org/drawingml/2006/main"/>
  </p:clrMapOvr>
</p:sld>
</file>