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0a5fcf0ab84a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99ee4f4a8945d9"/>
  </p:sldMasterIdLst>
  <p:sldIdLst>
    <p:sldId xmlns:r="http://schemas.openxmlformats.org/officeDocument/2006/relationships" id="256" r:id="R13c775d7a1c94761"/>
    <p:sldId xmlns:r="http://schemas.openxmlformats.org/officeDocument/2006/relationships" id="257" r:id="Rd9d1964dad0043f8"/>
    <p:sldId xmlns:r="http://schemas.openxmlformats.org/officeDocument/2006/relationships" id="258" r:id="R0de45681f1824228"/>
    <p:sldId xmlns:r="http://schemas.openxmlformats.org/officeDocument/2006/relationships" id="259" r:id="R87bfb6731bbd471c"/>
    <p:sldId xmlns:r="http://schemas.openxmlformats.org/officeDocument/2006/relationships" id="260" r:id="R56a89d1080394c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9ee4f4a8945d9" /><Relationship Type="http://schemas.openxmlformats.org/officeDocument/2006/relationships/slide" Target="/ppt/slides/slide1.xml" Id="R13c775d7a1c94761" /><Relationship Type="http://schemas.openxmlformats.org/officeDocument/2006/relationships/slide" Target="/ppt/slides/slide2.xml" Id="Rd9d1964dad0043f8" /><Relationship Type="http://schemas.openxmlformats.org/officeDocument/2006/relationships/slide" Target="/ppt/slides/slide3.xml" Id="R0de45681f1824228" /><Relationship Type="http://schemas.openxmlformats.org/officeDocument/2006/relationships/slide" Target="/ppt/slides/slide4.xml" Id="R87bfb6731bbd471c" /><Relationship Type="http://schemas.openxmlformats.org/officeDocument/2006/relationships/slide" Target="/ppt/slides/slide5.xml" Id="R56a89d1080394c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ffe38981c04a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6dffdbd0b49db" /><Relationship Type="http://schemas.openxmlformats.org/officeDocument/2006/relationships/theme" Target="/ppt/slideMasters/theme/theme1.xml" Id="R7722775951fd41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96dffdbd0b49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0c362ae464d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d6d988b754e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9764922734d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6c915a07140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2b6d9864c4d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D'LIGHT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D'LIGHT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D'LIGHT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D'LIGHT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D'LIGHT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D'LIGHT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893 508 902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D'LIGHT AS</a:t>
            </a:r>
          </a:p>
        </p:txBody>
      </p:sp>
    </p:spTree>
  </p:cSld>
  <p:clrMapOvr>
    <a:masterClrMapping xmlns:a="http://schemas.openxmlformats.org/drawingml/2006/main"/>
  </p:clrMapOvr>
</p:sld>
</file>