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07d11e55b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86a959b8ac423b"/>
  </p:sldMasterIdLst>
  <p:sldIdLst>
    <p:sldId xmlns:r="http://schemas.openxmlformats.org/officeDocument/2006/relationships" id="256" r:id="R16997a78eee14a2c"/>
    <p:sldId xmlns:r="http://schemas.openxmlformats.org/officeDocument/2006/relationships" id="257" r:id="Ref043bbcfd024119"/>
    <p:sldId xmlns:r="http://schemas.openxmlformats.org/officeDocument/2006/relationships" id="258" r:id="Refadca9ad6d94f26"/>
    <p:sldId xmlns:r="http://schemas.openxmlformats.org/officeDocument/2006/relationships" id="259" r:id="R3cfac1f21cac4019"/>
    <p:sldId xmlns:r="http://schemas.openxmlformats.org/officeDocument/2006/relationships" id="260" r:id="R35986bd4bc904f04"/>
    <p:sldId xmlns:r="http://schemas.openxmlformats.org/officeDocument/2006/relationships" id="261" r:id="R0182cc88206a450c"/>
    <p:sldId xmlns:r="http://schemas.openxmlformats.org/officeDocument/2006/relationships" id="262" r:id="R932aa168d467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6a959b8ac423b" /><Relationship Type="http://schemas.openxmlformats.org/officeDocument/2006/relationships/slide" Target="/ppt/slides/slide1.xml" Id="R16997a78eee14a2c" /><Relationship Type="http://schemas.openxmlformats.org/officeDocument/2006/relationships/slide" Target="/ppt/slides/slide2.xml" Id="Ref043bbcfd024119" /><Relationship Type="http://schemas.openxmlformats.org/officeDocument/2006/relationships/slide" Target="/ppt/slides/slide3.xml" Id="Refadca9ad6d94f26" /><Relationship Type="http://schemas.openxmlformats.org/officeDocument/2006/relationships/slide" Target="/ppt/slides/slide4.xml" Id="R3cfac1f21cac4019" /><Relationship Type="http://schemas.openxmlformats.org/officeDocument/2006/relationships/slide" Target="/ppt/slides/slide5.xml" Id="R35986bd4bc904f04" /><Relationship Type="http://schemas.openxmlformats.org/officeDocument/2006/relationships/slide" Target="/ppt/slides/slide6.xml" Id="R0182cc88206a450c" /><Relationship Type="http://schemas.openxmlformats.org/officeDocument/2006/relationships/slide" Target="/ppt/slides/slide7.xml" Id="R932aa168d467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7d9115c1e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4a06b07254915" /><Relationship Type="http://schemas.openxmlformats.org/officeDocument/2006/relationships/theme" Target="/ppt/slideMasters/theme/theme1.xml" Id="R39d0576341e7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f4a06b072549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37eed03cc4d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936dc6e01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a61bbae0c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1730d62b9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c4e6a11b841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73e66101a4d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efc228bf0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TRESKOHUSET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TRESKOHUSET EIENDOM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1 558 649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4 647 268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BERGSMO BJØRN-OVE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BERGSMO ODD INGE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KURT ANDRÉ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Treskosvingen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893 464 182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