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2002186ae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ac1df32e34d3f"/>
  </p:sldMasterIdLst>
  <p:sldIdLst>
    <p:sldId xmlns:r="http://schemas.openxmlformats.org/officeDocument/2006/relationships" id="256" r:id="Re3b3ca411fe044da"/>
    <p:sldId xmlns:r="http://schemas.openxmlformats.org/officeDocument/2006/relationships" id="257" r:id="R5b8005d92d0444e3"/>
    <p:sldId xmlns:r="http://schemas.openxmlformats.org/officeDocument/2006/relationships" id="258" r:id="R3a4b5d54e57b483a"/>
    <p:sldId xmlns:r="http://schemas.openxmlformats.org/officeDocument/2006/relationships" id="259" r:id="R25aeb31f7cea4b3e"/>
    <p:sldId xmlns:r="http://schemas.openxmlformats.org/officeDocument/2006/relationships" id="260" r:id="Rc2f8596c792e4a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ac1df32e34d3f" /><Relationship Type="http://schemas.openxmlformats.org/officeDocument/2006/relationships/slide" Target="/ppt/slides/slide1.xml" Id="Re3b3ca411fe044da" /><Relationship Type="http://schemas.openxmlformats.org/officeDocument/2006/relationships/slide" Target="/ppt/slides/slide2.xml" Id="R5b8005d92d0444e3" /><Relationship Type="http://schemas.openxmlformats.org/officeDocument/2006/relationships/slide" Target="/ppt/slides/slide3.xml" Id="R3a4b5d54e57b483a" /><Relationship Type="http://schemas.openxmlformats.org/officeDocument/2006/relationships/slide" Target="/ppt/slides/slide4.xml" Id="R25aeb31f7cea4b3e" /><Relationship Type="http://schemas.openxmlformats.org/officeDocument/2006/relationships/slide" Target="/ppt/slides/slide5.xml" Id="Rc2f8596c792e4a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e60984bcf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18b096e64ec3" /><Relationship Type="http://schemas.openxmlformats.org/officeDocument/2006/relationships/theme" Target="/ppt/slideMasters/theme/theme1.xml" Id="Rb01ef6e68981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018b096e64e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2503e3470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d7db8d181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365168554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d8d33ec6c46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7ace0ad49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FILIALBYGG SOGNDAL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FILIALBYGG SOGNDAL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FILIALBYGG SOGNDAL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FILIALBYGG SOGNDAL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FILIALBYGG SOGNDAL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FILIALBYGG SOGNDAL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893 363 092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FILIALBYGG SOGNDAL AS</a:t>
            </a:r>
          </a:p>
        </p:txBody>
      </p:sp>
    </p:spTree>
  </p:cSld>
  <p:clrMapOvr>
    <a:masterClrMapping xmlns:a="http://schemas.openxmlformats.org/drawingml/2006/main"/>
  </p:clrMapOvr>
</p:sld>
</file>