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b6f0f689d6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fa5bbc615241fd"/>
  </p:sldMasterIdLst>
  <p:sldIdLst>
    <p:sldId xmlns:r="http://schemas.openxmlformats.org/officeDocument/2006/relationships" id="256" r:id="Rd801566f5bcf4a8f"/>
    <p:sldId xmlns:r="http://schemas.openxmlformats.org/officeDocument/2006/relationships" id="257" r:id="Rb3da2f483c6c4568"/>
    <p:sldId xmlns:r="http://schemas.openxmlformats.org/officeDocument/2006/relationships" id="258" r:id="R0b758d79def84423"/>
    <p:sldId xmlns:r="http://schemas.openxmlformats.org/officeDocument/2006/relationships" id="259" r:id="R7650b219191e454a"/>
    <p:sldId xmlns:r="http://schemas.openxmlformats.org/officeDocument/2006/relationships" id="260" r:id="R3133541c42b34c87"/>
    <p:sldId xmlns:r="http://schemas.openxmlformats.org/officeDocument/2006/relationships" id="261" r:id="R4578eeb147644ba6"/>
    <p:sldId xmlns:r="http://schemas.openxmlformats.org/officeDocument/2006/relationships" id="262" r:id="Rb9356d8251b2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fa5bbc615241fd" /><Relationship Type="http://schemas.openxmlformats.org/officeDocument/2006/relationships/slide" Target="/ppt/slides/slide1.xml" Id="Rd801566f5bcf4a8f" /><Relationship Type="http://schemas.openxmlformats.org/officeDocument/2006/relationships/slide" Target="/ppt/slides/slide2.xml" Id="Rb3da2f483c6c4568" /><Relationship Type="http://schemas.openxmlformats.org/officeDocument/2006/relationships/slide" Target="/ppt/slides/slide3.xml" Id="R0b758d79def84423" /><Relationship Type="http://schemas.openxmlformats.org/officeDocument/2006/relationships/slide" Target="/ppt/slides/slide4.xml" Id="R7650b219191e454a" /><Relationship Type="http://schemas.openxmlformats.org/officeDocument/2006/relationships/slide" Target="/ppt/slides/slide5.xml" Id="R3133541c42b34c87" /><Relationship Type="http://schemas.openxmlformats.org/officeDocument/2006/relationships/slide" Target="/ppt/slides/slide6.xml" Id="R4578eeb147644ba6" /><Relationship Type="http://schemas.openxmlformats.org/officeDocument/2006/relationships/slide" Target="/ppt/slides/slide7.xml" Id="Rb9356d8251b2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c9e362720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1305d9b8e461e" /><Relationship Type="http://schemas.openxmlformats.org/officeDocument/2006/relationships/theme" Target="/ppt/slideMasters/theme/theme1.xml" Id="R8078bb232b6b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91305d9b8e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7f2ba0ff9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d40c3c2e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05c9ae752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8532f1184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3b18282c544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97f57b3c3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fd4d5767d41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679 224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869 414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1 085 647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(4. etg.),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morten@atris.no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www.accountingas.no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893 320 172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ACCOUNTING AS</a:t>
            </a:r>
          </a:p>
        </p:txBody>
      </p:sp>
    </p:spTree>
  </p:cSld>
  <p:clrMapOvr>
    <a:masterClrMapping xmlns:a="http://schemas.openxmlformats.org/drawingml/2006/main"/>
  </p:clrMapOvr>
</p:sld>
</file>