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6aa5496d06d454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c873187c57042de"/>
  </p:sldMasterIdLst>
  <p:sldIdLst>
    <p:sldId xmlns:r="http://schemas.openxmlformats.org/officeDocument/2006/relationships" id="256" r:id="R45126a3afe194be1"/>
    <p:sldId xmlns:r="http://schemas.openxmlformats.org/officeDocument/2006/relationships" id="257" r:id="Rad8a72ff00274acc"/>
    <p:sldId xmlns:r="http://schemas.openxmlformats.org/officeDocument/2006/relationships" id="258" r:id="Rd4138043b59a4861"/>
    <p:sldId xmlns:r="http://schemas.openxmlformats.org/officeDocument/2006/relationships" id="259" r:id="R593844710daf4180"/>
    <p:sldId xmlns:r="http://schemas.openxmlformats.org/officeDocument/2006/relationships" id="260" r:id="R546f7c30039a4969"/>
    <p:sldId xmlns:r="http://schemas.openxmlformats.org/officeDocument/2006/relationships" id="261" r:id="R71269c2d801c4adb"/>
    <p:sldId xmlns:r="http://schemas.openxmlformats.org/officeDocument/2006/relationships" id="262" r:id="R13161a9378ee4cf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c873187c57042de" /><Relationship Type="http://schemas.openxmlformats.org/officeDocument/2006/relationships/slide" Target="/ppt/slides/slide1.xml" Id="R45126a3afe194be1" /><Relationship Type="http://schemas.openxmlformats.org/officeDocument/2006/relationships/slide" Target="/ppt/slides/slide2.xml" Id="Rad8a72ff00274acc" /><Relationship Type="http://schemas.openxmlformats.org/officeDocument/2006/relationships/slide" Target="/ppt/slides/slide3.xml" Id="Rd4138043b59a4861" /><Relationship Type="http://schemas.openxmlformats.org/officeDocument/2006/relationships/slide" Target="/ppt/slides/slide4.xml" Id="R593844710daf4180" /><Relationship Type="http://schemas.openxmlformats.org/officeDocument/2006/relationships/slide" Target="/ppt/slides/slide5.xml" Id="R546f7c30039a4969" /><Relationship Type="http://schemas.openxmlformats.org/officeDocument/2006/relationships/slide" Target="/ppt/slides/slide6.xml" Id="R71269c2d801c4adb" /><Relationship Type="http://schemas.openxmlformats.org/officeDocument/2006/relationships/slide" Target="/ppt/slides/slide7.xml" Id="R13161a9378ee4cf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5247f44ece5474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0290242d6c4e15" /><Relationship Type="http://schemas.openxmlformats.org/officeDocument/2006/relationships/theme" Target="/ppt/slideMasters/theme/theme1.xml" Id="R0de3eee6ebaa432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10290242d6c4e1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c295a9f0ea40a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f9954460f44d3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d601175d9d4d3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50d6313be442c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72d8ccf3904aa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65533ffa94412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bf7cb53f93410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VERSA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VERSA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VERSA INVEST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VERSA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VERSA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VERSA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918 543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−140 823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−268 914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18 809 725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21 927 816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VERSA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RØNNEBERG BRIT ELISABETH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RØNNEBERG KNUT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VERSA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Granlibakken 32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4026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893 269 452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VERSA INVEST AS</a:t>
            </a:r>
          </a:p>
        </p:txBody>
      </p:sp>
    </p:spTree>
  </p:cSld>
  <p:clrMapOvr>
    <a:masterClrMapping xmlns:a="http://schemas.openxmlformats.org/drawingml/2006/main"/>
  </p:clrMapOvr>
</p:sld>
</file>