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b4c2586af4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ab3c7ae5e4d8f"/>
  </p:sldMasterIdLst>
  <p:sldIdLst>
    <p:sldId xmlns:r="http://schemas.openxmlformats.org/officeDocument/2006/relationships" id="256" r:id="R2304ad09a64b4da9"/>
    <p:sldId xmlns:r="http://schemas.openxmlformats.org/officeDocument/2006/relationships" id="257" r:id="R80c0dbfd42a646ec"/>
    <p:sldId xmlns:r="http://schemas.openxmlformats.org/officeDocument/2006/relationships" id="258" r:id="Rf9bc9890be154e79"/>
    <p:sldId xmlns:r="http://schemas.openxmlformats.org/officeDocument/2006/relationships" id="259" r:id="R15332e5efdf74667"/>
    <p:sldId xmlns:r="http://schemas.openxmlformats.org/officeDocument/2006/relationships" id="260" r:id="R6e084866985a456e"/>
    <p:sldId xmlns:r="http://schemas.openxmlformats.org/officeDocument/2006/relationships" id="261" r:id="R23b7fbfa677c4441"/>
    <p:sldId xmlns:r="http://schemas.openxmlformats.org/officeDocument/2006/relationships" id="262" r:id="R27dd145cc4ae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ab3c7ae5e4d8f" /><Relationship Type="http://schemas.openxmlformats.org/officeDocument/2006/relationships/slide" Target="/ppt/slides/slide1.xml" Id="R2304ad09a64b4da9" /><Relationship Type="http://schemas.openxmlformats.org/officeDocument/2006/relationships/slide" Target="/ppt/slides/slide2.xml" Id="R80c0dbfd42a646ec" /><Relationship Type="http://schemas.openxmlformats.org/officeDocument/2006/relationships/slide" Target="/ppt/slides/slide3.xml" Id="Rf9bc9890be154e79" /><Relationship Type="http://schemas.openxmlformats.org/officeDocument/2006/relationships/slide" Target="/ppt/slides/slide4.xml" Id="R15332e5efdf74667" /><Relationship Type="http://schemas.openxmlformats.org/officeDocument/2006/relationships/slide" Target="/ppt/slides/slide5.xml" Id="R6e084866985a456e" /><Relationship Type="http://schemas.openxmlformats.org/officeDocument/2006/relationships/slide" Target="/ppt/slides/slide6.xml" Id="R23b7fbfa677c4441" /><Relationship Type="http://schemas.openxmlformats.org/officeDocument/2006/relationships/slide" Target="/ppt/slides/slide7.xml" Id="R27dd145cc4ae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e4ce4bb72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a6096a0a24b05" /><Relationship Type="http://schemas.openxmlformats.org/officeDocument/2006/relationships/theme" Target="/ppt/slideMasters/theme/theme1.xml" Id="R4d72f6c90f82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a6096a0a2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834e2a1cb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92016a9a0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7e17af6db47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9b1e4ef6d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6abfcefb1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a3e5e80d7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def25f6f1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NERIGAR'N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NERIGAR'N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BAKSTAD ANNE REGINE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RICHARD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256H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anne_regine.bakstad@getmail.no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893 195 572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NERIGAR'N AS</a:t>
            </a:r>
          </a:p>
        </p:txBody>
      </p:sp>
    </p:spTree>
  </p:cSld>
  <p:clrMapOvr>
    <a:masterClrMapping xmlns:a="http://schemas.openxmlformats.org/drawingml/2006/main"/>
  </p:clrMapOvr>
</p:sld>
</file>