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911a55ba85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3611d9cd14d9b"/>
  </p:sldMasterIdLst>
  <p:sldIdLst>
    <p:sldId xmlns:r="http://schemas.openxmlformats.org/officeDocument/2006/relationships" id="256" r:id="R7d19607b38c74343"/>
    <p:sldId xmlns:r="http://schemas.openxmlformats.org/officeDocument/2006/relationships" id="257" r:id="R907a77357a094eb3"/>
    <p:sldId xmlns:r="http://schemas.openxmlformats.org/officeDocument/2006/relationships" id="258" r:id="Rf5a8267fec334862"/>
    <p:sldId xmlns:r="http://schemas.openxmlformats.org/officeDocument/2006/relationships" id="259" r:id="R9f27eab5a829408b"/>
    <p:sldId xmlns:r="http://schemas.openxmlformats.org/officeDocument/2006/relationships" id="260" r:id="R9b1d915cdcfb4ee0"/>
    <p:sldId xmlns:r="http://schemas.openxmlformats.org/officeDocument/2006/relationships" id="261" r:id="Rf816d27e94284157"/>
    <p:sldId xmlns:r="http://schemas.openxmlformats.org/officeDocument/2006/relationships" id="262" r:id="R43b07b46d1c34b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3611d9cd14d9b" /><Relationship Type="http://schemas.openxmlformats.org/officeDocument/2006/relationships/slide" Target="/ppt/slides/slide1.xml" Id="R7d19607b38c74343" /><Relationship Type="http://schemas.openxmlformats.org/officeDocument/2006/relationships/slide" Target="/ppt/slides/slide2.xml" Id="R907a77357a094eb3" /><Relationship Type="http://schemas.openxmlformats.org/officeDocument/2006/relationships/slide" Target="/ppt/slides/slide3.xml" Id="Rf5a8267fec334862" /><Relationship Type="http://schemas.openxmlformats.org/officeDocument/2006/relationships/slide" Target="/ppt/slides/slide4.xml" Id="R9f27eab5a829408b" /><Relationship Type="http://schemas.openxmlformats.org/officeDocument/2006/relationships/slide" Target="/ppt/slides/slide5.xml" Id="R9b1d915cdcfb4ee0" /><Relationship Type="http://schemas.openxmlformats.org/officeDocument/2006/relationships/slide" Target="/ppt/slides/slide6.xml" Id="Rf816d27e94284157" /><Relationship Type="http://schemas.openxmlformats.org/officeDocument/2006/relationships/slide" Target="/ppt/slides/slide7.xml" Id="R43b07b46d1c34b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4e07b793b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dcb8fa6943e0" /><Relationship Type="http://schemas.openxmlformats.org/officeDocument/2006/relationships/theme" Target="/ppt/slideMasters/theme/theme1.xml" Id="R53108d778b15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70dcb8fa69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657b11aaf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3fb9d0ab5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009473e2a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580b456ea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e982da69046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8206dd12b43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af9a2fa34a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HEMA INVESTA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HEMA INVESTA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500 695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10 306 947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10 381 810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MILDE PER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Sagtunet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893 174 672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HEMA INVESTA AS</a:t>
            </a:r>
          </a:p>
        </p:txBody>
      </p:sp>
    </p:spTree>
  </p:cSld>
  <p:clrMapOvr>
    <a:masterClrMapping xmlns:a="http://schemas.openxmlformats.org/drawingml/2006/main"/>
  </p:clrMapOvr>
</p:sld>
</file>