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4e497d6e6340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9d7a8e772348ec"/>
  </p:sldMasterIdLst>
  <p:sldIdLst>
    <p:sldId xmlns:r="http://schemas.openxmlformats.org/officeDocument/2006/relationships" id="256" r:id="R3761e0c4fe764275"/>
    <p:sldId xmlns:r="http://schemas.openxmlformats.org/officeDocument/2006/relationships" id="257" r:id="Reec818b198d54aa7"/>
    <p:sldId xmlns:r="http://schemas.openxmlformats.org/officeDocument/2006/relationships" id="258" r:id="R3bca377a58e84985"/>
    <p:sldId xmlns:r="http://schemas.openxmlformats.org/officeDocument/2006/relationships" id="259" r:id="Rf7c543eff2d14c64"/>
    <p:sldId xmlns:r="http://schemas.openxmlformats.org/officeDocument/2006/relationships" id="260" r:id="R0f3465bd4a9543a3"/>
    <p:sldId xmlns:r="http://schemas.openxmlformats.org/officeDocument/2006/relationships" id="261" r:id="Rb9edd06c7f604926"/>
    <p:sldId xmlns:r="http://schemas.openxmlformats.org/officeDocument/2006/relationships" id="262" r:id="Rc71e9f654bab4c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9d7a8e772348ec" /><Relationship Type="http://schemas.openxmlformats.org/officeDocument/2006/relationships/slide" Target="/ppt/slides/slide1.xml" Id="R3761e0c4fe764275" /><Relationship Type="http://schemas.openxmlformats.org/officeDocument/2006/relationships/slide" Target="/ppt/slides/slide2.xml" Id="Reec818b198d54aa7" /><Relationship Type="http://schemas.openxmlformats.org/officeDocument/2006/relationships/slide" Target="/ppt/slides/slide3.xml" Id="R3bca377a58e84985" /><Relationship Type="http://schemas.openxmlformats.org/officeDocument/2006/relationships/slide" Target="/ppt/slides/slide4.xml" Id="Rf7c543eff2d14c64" /><Relationship Type="http://schemas.openxmlformats.org/officeDocument/2006/relationships/slide" Target="/ppt/slides/slide5.xml" Id="R0f3465bd4a9543a3" /><Relationship Type="http://schemas.openxmlformats.org/officeDocument/2006/relationships/slide" Target="/ppt/slides/slide6.xml" Id="Rb9edd06c7f604926" /><Relationship Type="http://schemas.openxmlformats.org/officeDocument/2006/relationships/slide" Target="/ppt/slides/slide7.xml" Id="Rc71e9f654bab4c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232dbb510d4b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303bbfb274149" /><Relationship Type="http://schemas.openxmlformats.org/officeDocument/2006/relationships/theme" Target="/ppt/slideMasters/theme/theme1.xml" Id="R6204f4cf741d4b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5303bbfb2741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bebb13a294c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a322e4f1e4c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8d4d4ac8042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4d41c93e948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d731e5f7e4c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b25830a6b45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0b60702334d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4BROTHERS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4BROTHERS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4BROTHERS INVEST AS ble etablert [år] og holder til i Skjold.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4BROTHERS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4BROTHERS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4BROTHERS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3 041 596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119 596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4 121 596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4BROTHERS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HABBESTAD ALEKSANDER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HABBESTAD AUDUN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HABBESTAD JØRGEN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HABBESTAD MAGNUS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4BROTHERS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Arne Gunnar Habbestad, Vikanesvegen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5574 Skjold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893 159 452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4BROTHERS INVEST AS</a:t>
            </a:r>
          </a:p>
        </p:txBody>
      </p:sp>
    </p:spTree>
  </p:cSld>
  <p:clrMapOvr>
    <a:masterClrMapping xmlns:a="http://schemas.openxmlformats.org/drawingml/2006/main"/>
  </p:clrMapOvr>
</p:sld>
</file>