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aa9048c22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8965d604d420c"/>
  </p:sldMasterIdLst>
  <p:sldIdLst>
    <p:sldId xmlns:r="http://schemas.openxmlformats.org/officeDocument/2006/relationships" id="256" r:id="R2972ca258d614131"/>
    <p:sldId xmlns:r="http://schemas.openxmlformats.org/officeDocument/2006/relationships" id="257" r:id="Rc491eb022102465e"/>
    <p:sldId xmlns:r="http://schemas.openxmlformats.org/officeDocument/2006/relationships" id="258" r:id="R6ebae4b7d02b42bc"/>
    <p:sldId xmlns:r="http://schemas.openxmlformats.org/officeDocument/2006/relationships" id="259" r:id="R561e3b48070a4444"/>
    <p:sldId xmlns:r="http://schemas.openxmlformats.org/officeDocument/2006/relationships" id="260" r:id="Rcab7bd3e604a401b"/>
    <p:sldId xmlns:r="http://schemas.openxmlformats.org/officeDocument/2006/relationships" id="261" r:id="Rdc2f14640ff3402b"/>
    <p:sldId xmlns:r="http://schemas.openxmlformats.org/officeDocument/2006/relationships" id="262" r:id="Rc68860b56702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8965d604d420c" /><Relationship Type="http://schemas.openxmlformats.org/officeDocument/2006/relationships/slide" Target="/ppt/slides/slide1.xml" Id="R2972ca258d614131" /><Relationship Type="http://schemas.openxmlformats.org/officeDocument/2006/relationships/slide" Target="/ppt/slides/slide2.xml" Id="Rc491eb022102465e" /><Relationship Type="http://schemas.openxmlformats.org/officeDocument/2006/relationships/slide" Target="/ppt/slides/slide3.xml" Id="R6ebae4b7d02b42bc" /><Relationship Type="http://schemas.openxmlformats.org/officeDocument/2006/relationships/slide" Target="/ppt/slides/slide4.xml" Id="R561e3b48070a4444" /><Relationship Type="http://schemas.openxmlformats.org/officeDocument/2006/relationships/slide" Target="/ppt/slides/slide5.xml" Id="Rcab7bd3e604a401b" /><Relationship Type="http://schemas.openxmlformats.org/officeDocument/2006/relationships/slide" Target="/ppt/slides/slide6.xml" Id="Rdc2f14640ff3402b" /><Relationship Type="http://schemas.openxmlformats.org/officeDocument/2006/relationships/slide" Target="/ppt/slides/slide7.xml" Id="Rc68860b56702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2c1ab00a3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a61a157054a02" /><Relationship Type="http://schemas.openxmlformats.org/officeDocument/2006/relationships/theme" Target="/ppt/slideMasters/theme/theme1.xml" Id="Re5888e5dc4f3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a61a15705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05eeea9da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d0b11320c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1b698d1b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0571e17c7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8e5e3716b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b0f25d87b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a1fbc19c8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JAG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−2 825 492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40 295 132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669 390 059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786 978 766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Konnerudgata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893 141 952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HOLDING AS</a:t>
            </a:r>
          </a:p>
        </p:txBody>
      </p:sp>
    </p:spTree>
  </p:cSld>
  <p:clrMapOvr>
    <a:masterClrMapping xmlns:a="http://schemas.openxmlformats.org/drawingml/2006/main"/>
  </p:clrMapOvr>
</p:sld>
</file>