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01c2c73a4447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5db78d2559402c"/>
  </p:sldMasterIdLst>
  <p:sldIdLst>
    <p:sldId xmlns:r="http://schemas.openxmlformats.org/officeDocument/2006/relationships" id="256" r:id="Rccea307621b749c0"/>
    <p:sldId xmlns:r="http://schemas.openxmlformats.org/officeDocument/2006/relationships" id="257" r:id="Ref99edb146974d34"/>
    <p:sldId xmlns:r="http://schemas.openxmlformats.org/officeDocument/2006/relationships" id="258" r:id="R127b76d3eb474057"/>
    <p:sldId xmlns:r="http://schemas.openxmlformats.org/officeDocument/2006/relationships" id="259" r:id="R40a6216e6a874d91"/>
    <p:sldId xmlns:r="http://schemas.openxmlformats.org/officeDocument/2006/relationships" id="260" r:id="R8822a353e73848f5"/>
    <p:sldId xmlns:r="http://schemas.openxmlformats.org/officeDocument/2006/relationships" id="261" r:id="R6cb7e3e16b2443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5db78d2559402c" /><Relationship Type="http://schemas.openxmlformats.org/officeDocument/2006/relationships/slide" Target="/ppt/slides/slide1.xml" Id="Rccea307621b749c0" /><Relationship Type="http://schemas.openxmlformats.org/officeDocument/2006/relationships/slide" Target="/ppt/slides/slide2.xml" Id="Ref99edb146974d34" /><Relationship Type="http://schemas.openxmlformats.org/officeDocument/2006/relationships/slide" Target="/ppt/slides/slide3.xml" Id="R127b76d3eb474057" /><Relationship Type="http://schemas.openxmlformats.org/officeDocument/2006/relationships/slide" Target="/ppt/slides/slide4.xml" Id="R40a6216e6a874d91" /><Relationship Type="http://schemas.openxmlformats.org/officeDocument/2006/relationships/slide" Target="/ppt/slides/slide5.xml" Id="R8822a353e73848f5" /><Relationship Type="http://schemas.openxmlformats.org/officeDocument/2006/relationships/slide" Target="/ppt/slides/slide6.xml" Id="R6cb7e3e16b2443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bd9a1960a47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5e7b8a7ff4048" /><Relationship Type="http://schemas.openxmlformats.org/officeDocument/2006/relationships/theme" Target="/ppt/slideMasters/theme/theme1.xml" Id="R281e04197bb9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05e7b8a7ff40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44804fb73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6012898e541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ceee1b1a947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9aac4676548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336dcf42c4a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10f1840c646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NUF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7 512 335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Måseskjærveien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95 33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monica.lislerud@bergento.no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893 136 142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