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0bd93d43dd45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bde343817450e"/>
  </p:sldMasterIdLst>
  <p:sldIdLst>
    <p:sldId xmlns:r="http://schemas.openxmlformats.org/officeDocument/2006/relationships" id="256" r:id="Rc08e3e0ae9db468e"/>
    <p:sldId xmlns:r="http://schemas.openxmlformats.org/officeDocument/2006/relationships" id="257" r:id="R4686b988e0dd44bb"/>
    <p:sldId xmlns:r="http://schemas.openxmlformats.org/officeDocument/2006/relationships" id="258" r:id="R71e1268decf94c94"/>
    <p:sldId xmlns:r="http://schemas.openxmlformats.org/officeDocument/2006/relationships" id="259" r:id="Re8baf17439464c8d"/>
    <p:sldId xmlns:r="http://schemas.openxmlformats.org/officeDocument/2006/relationships" id="260" r:id="Rab7a4612ff0943d6"/>
    <p:sldId xmlns:r="http://schemas.openxmlformats.org/officeDocument/2006/relationships" id="261" r:id="Rc7ea5ecc0a824a79"/>
    <p:sldId xmlns:r="http://schemas.openxmlformats.org/officeDocument/2006/relationships" id="262" r:id="R7eb81c9ce46440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bde343817450e" /><Relationship Type="http://schemas.openxmlformats.org/officeDocument/2006/relationships/slide" Target="/ppt/slides/slide1.xml" Id="Rc08e3e0ae9db468e" /><Relationship Type="http://schemas.openxmlformats.org/officeDocument/2006/relationships/slide" Target="/ppt/slides/slide2.xml" Id="R4686b988e0dd44bb" /><Relationship Type="http://schemas.openxmlformats.org/officeDocument/2006/relationships/slide" Target="/ppt/slides/slide3.xml" Id="R71e1268decf94c94" /><Relationship Type="http://schemas.openxmlformats.org/officeDocument/2006/relationships/slide" Target="/ppt/slides/slide4.xml" Id="Re8baf17439464c8d" /><Relationship Type="http://schemas.openxmlformats.org/officeDocument/2006/relationships/slide" Target="/ppt/slides/slide5.xml" Id="Rab7a4612ff0943d6" /><Relationship Type="http://schemas.openxmlformats.org/officeDocument/2006/relationships/slide" Target="/ppt/slides/slide6.xml" Id="Rc7ea5ecc0a824a79" /><Relationship Type="http://schemas.openxmlformats.org/officeDocument/2006/relationships/slide" Target="/ppt/slides/slide7.xml" Id="R7eb81c9ce46440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434ead33347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7971318304a9b" /><Relationship Type="http://schemas.openxmlformats.org/officeDocument/2006/relationships/theme" Target="/ppt/slideMasters/theme/theme1.xml" Id="R3a5089b766324d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f797131830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6a7cdbd1a4a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3055cc71645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1b5d768ef48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62588ec9b4a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6dfc29836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f791be3804f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e4d69ec7b41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R. RASMUSSEN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R. RASMUSSEN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R. RASMUSSEN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R. RASMUSSEN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R. RASMUSSEN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R. RASMUSSEN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19 304 294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18 341 342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18 414 109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99 061 489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104 332 423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R. RASMUSSEN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KJELL RUNE  –  61,2 %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KJELL RUNE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KJELL RUNE  –  12,3 %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R. RASMUSSEN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Tangelandsveien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893 080 872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R. RASMUSSEN AS</a:t>
            </a:r>
          </a:p>
        </p:txBody>
      </p:sp>
    </p:spTree>
  </p:cSld>
  <p:clrMapOvr>
    <a:masterClrMapping xmlns:a="http://schemas.openxmlformats.org/drawingml/2006/main"/>
  </p:clrMapOvr>
</p:sld>
</file>