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2fc8e888aa4e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f6a017b4714164"/>
  </p:sldMasterIdLst>
  <p:sldIdLst>
    <p:sldId xmlns:r="http://schemas.openxmlformats.org/officeDocument/2006/relationships" id="256" r:id="Rf7c150e729f24096"/>
    <p:sldId xmlns:r="http://schemas.openxmlformats.org/officeDocument/2006/relationships" id="257" r:id="R390dc874c6aa4366"/>
    <p:sldId xmlns:r="http://schemas.openxmlformats.org/officeDocument/2006/relationships" id="258" r:id="R782340d3dfde4161"/>
    <p:sldId xmlns:r="http://schemas.openxmlformats.org/officeDocument/2006/relationships" id="259" r:id="R5b814167860044ee"/>
    <p:sldId xmlns:r="http://schemas.openxmlformats.org/officeDocument/2006/relationships" id="260" r:id="Rae7abb7dbd4a48ac"/>
    <p:sldId xmlns:r="http://schemas.openxmlformats.org/officeDocument/2006/relationships" id="261" r:id="R9c9e3c6891ea4dde"/>
    <p:sldId xmlns:r="http://schemas.openxmlformats.org/officeDocument/2006/relationships" id="262" r:id="R827960e85d0d4e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f6a017b4714164" /><Relationship Type="http://schemas.openxmlformats.org/officeDocument/2006/relationships/slide" Target="/ppt/slides/slide1.xml" Id="Rf7c150e729f24096" /><Relationship Type="http://schemas.openxmlformats.org/officeDocument/2006/relationships/slide" Target="/ppt/slides/slide2.xml" Id="R390dc874c6aa4366" /><Relationship Type="http://schemas.openxmlformats.org/officeDocument/2006/relationships/slide" Target="/ppt/slides/slide3.xml" Id="R782340d3dfde4161" /><Relationship Type="http://schemas.openxmlformats.org/officeDocument/2006/relationships/slide" Target="/ppt/slides/slide4.xml" Id="R5b814167860044ee" /><Relationship Type="http://schemas.openxmlformats.org/officeDocument/2006/relationships/slide" Target="/ppt/slides/slide5.xml" Id="Rae7abb7dbd4a48ac" /><Relationship Type="http://schemas.openxmlformats.org/officeDocument/2006/relationships/slide" Target="/ppt/slides/slide6.xml" Id="R9c9e3c6891ea4dde" /><Relationship Type="http://schemas.openxmlformats.org/officeDocument/2006/relationships/slide" Target="/ppt/slides/slide7.xml" Id="R827960e85d0d4e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ad76dcb22d4c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f5ae045334619" /><Relationship Type="http://schemas.openxmlformats.org/officeDocument/2006/relationships/theme" Target="/ppt/slideMasters/theme/theme1.xml" Id="Raa234b47b77d4d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6f5ae0453346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5cee9afa048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282eaf20342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8e0d7524d45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253e4a97c42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545690a034d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6525ad9db42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080fe869141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INVESTERING I BEDRE HELSE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I BEDRE HELSE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INVESTERING I BEDRE HELSE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I BEDRE HELSE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I BEDRE HELSE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I BEDRE HELSE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71 898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−52 540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554 664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I BEDRE HELSE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GUSLAND LINAKER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I BEDRE HELSE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Remyrvegen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7506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893 033 262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INVESTERING I BEDRE HELSE AS</a:t>
            </a:r>
          </a:p>
        </p:txBody>
      </p:sp>
    </p:spTree>
  </p:cSld>
  <p:clrMapOvr>
    <a:masterClrMapping xmlns:a="http://schemas.openxmlformats.org/drawingml/2006/main"/>
  </p:clrMapOvr>
</p:sld>
</file>