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ac941bad1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d22b893d8497d"/>
  </p:sldMasterIdLst>
  <p:sldIdLst>
    <p:sldId xmlns:r="http://schemas.openxmlformats.org/officeDocument/2006/relationships" id="256" r:id="R04fe570a58194569"/>
    <p:sldId xmlns:r="http://schemas.openxmlformats.org/officeDocument/2006/relationships" id="257" r:id="R16a4655c3a6c49ce"/>
    <p:sldId xmlns:r="http://schemas.openxmlformats.org/officeDocument/2006/relationships" id="258" r:id="R4ae348faa01f4e50"/>
    <p:sldId xmlns:r="http://schemas.openxmlformats.org/officeDocument/2006/relationships" id="259" r:id="R1a7ed18400d34b55"/>
    <p:sldId xmlns:r="http://schemas.openxmlformats.org/officeDocument/2006/relationships" id="260" r:id="R15fda241885240bb"/>
    <p:sldId xmlns:r="http://schemas.openxmlformats.org/officeDocument/2006/relationships" id="261" r:id="R3d0e0a37e65f460d"/>
    <p:sldId xmlns:r="http://schemas.openxmlformats.org/officeDocument/2006/relationships" id="262" r:id="R17116e41cbca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d22b893d8497d" /><Relationship Type="http://schemas.openxmlformats.org/officeDocument/2006/relationships/slide" Target="/ppt/slides/slide1.xml" Id="R04fe570a58194569" /><Relationship Type="http://schemas.openxmlformats.org/officeDocument/2006/relationships/slide" Target="/ppt/slides/slide2.xml" Id="R16a4655c3a6c49ce" /><Relationship Type="http://schemas.openxmlformats.org/officeDocument/2006/relationships/slide" Target="/ppt/slides/slide3.xml" Id="R4ae348faa01f4e50" /><Relationship Type="http://schemas.openxmlformats.org/officeDocument/2006/relationships/slide" Target="/ppt/slides/slide4.xml" Id="R1a7ed18400d34b55" /><Relationship Type="http://schemas.openxmlformats.org/officeDocument/2006/relationships/slide" Target="/ppt/slides/slide5.xml" Id="R15fda241885240bb" /><Relationship Type="http://schemas.openxmlformats.org/officeDocument/2006/relationships/slide" Target="/ppt/slides/slide6.xml" Id="R3d0e0a37e65f460d" /><Relationship Type="http://schemas.openxmlformats.org/officeDocument/2006/relationships/slide" Target="/ppt/slides/slide7.xml" Id="R17116e41cbca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7258cfffa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71b5f0329435a" /><Relationship Type="http://schemas.openxmlformats.org/officeDocument/2006/relationships/theme" Target="/ppt/slideMasters/theme/theme1.xml" Id="Re9b6ed20a792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371b5f0329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89e159d6b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b75343c11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6cdab36c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a3c26d0d1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024a79d46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17a00da7e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bde2129b94e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ATOM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ATOM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42 570 538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24 680 673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31 912 494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HAUGMO ARNT GUNNAR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ODDGEIR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THOMAS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BRANDVIK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TORE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ATOM ELEKTRO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firmapost@atomelektro.no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www.atomelektro.no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893 022 392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ATOM ELEKTRO AS</a:t>
            </a:r>
          </a:p>
        </p:txBody>
      </p:sp>
    </p:spTree>
  </p:cSld>
  <p:clrMapOvr>
    <a:masterClrMapping xmlns:a="http://schemas.openxmlformats.org/drawingml/2006/main"/>
  </p:clrMapOvr>
</p:sld>
</file>