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012d3a8ff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e10ed57934d91"/>
  </p:sldMasterIdLst>
  <p:sldIdLst>
    <p:sldId xmlns:r="http://schemas.openxmlformats.org/officeDocument/2006/relationships" id="256" r:id="Ra6bf2197d7f44198"/>
    <p:sldId xmlns:r="http://schemas.openxmlformats.org/officeDocument/2006/relationships" id="257" r:id="R18408909a77a4fc6"/>
    <p:sldId xmlns:r="http://schemas.openxmlformats.org/officeDocument/2006/relationships" id="258" r:id="R9acc56a8eb244529"/>
    <p:sldId xmlns:r="http://schemas.openxmlformats.org/officeDocument/2006/relationships" id="259" r:id="R9a5f0e3e26b14241"/>
    <p:sldId xmlns:r="http://schemas.openxmlformats.org/officeDocument/2006/relationships" id="260" r:id="R70c47ead9b24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e10ed57934d91" /><Relationship Type="http://schemas.openxmlformats.org/officeDocument/2006/relationships/slide" Target="/ppt/slides/slide1.xml" Id="Ra6bf2197d7f44198" /><Relationship Type="http://schemas.openxmlformats.org/officeDocument/2006/relationships/slide" Target="/ppt/slides/slide2.xml" Id="R18408909a77a4fc6" /><Relationship Type="http://schemas.openxmlformats.org/officeDocument/2006/relationships/slide" Target="/ppt/slides/slide3.xml" Id="R9acc56a8eb244529" /><Relationship Type="http://schemas.openxmlformats.org/officeDocument/2006/relationships/slide" Target="/ppt/slides/slide4.xml" Id="R9a5f0e3e26b14241" /><Relationship Type="http://schemas.openxmlformats.org/officeDocument/2006/relationships/slide" Target="/ppt/slides/slide5.xml" Id="R70c47ead9b24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7e5393897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6c4b57b6645a1" /><Relationship Type="http://schemas.openxmlformats.org/officeDocument/2006/relationships/theme" Target="/ppt/slideMasters/theme/theme1.xml" Id="Ra953f753b1bb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6c4b57b66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3284a66df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62ac231cd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3ec78b132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83abc4320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53e5697a2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SEA1 OFFSHORE INC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SEA1 OFFSHORE INC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SEA1 OFFSHORE INC ble etablert [år] og holder til i Grand Caymen.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SEA1 OFFSHORE INC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SEA1 OFFSHORE INC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SEA1 OFFSHORE INC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Harbour Place 5th Floor, 103 South Church St George Town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 Caymen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+4738143000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siemoffshore@siemoffshore.com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893 000 712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SEA1 OFFSHORE INC</a:t>
            </a:r>
          </a:p>
        </p:txBody>
      </p:sp>
    </p:spTree>
  </p:cSld>
  <p:clrMapOvr>
    <a:masterClrMapping xmlns:a="http://schemas.openxmlformats.org/drawingml/2006/main"/>
  </p:clrMapOvr>
</p:sld>
</file>