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1b4d156a93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01178d2f2a4aff"/>
  </p:sldMasterIdLst>
  <p:sldIdLst>
    <p:sldId xmlns:r="http://schemas.openxmlformats.org/officeDocument/2006/relationships" id="256" r:id="Rde3d769b19484122"/>
    <p:sldId xmlns:r="http://schemas.openxmlformats.org/officeDocument/2006/relationships" id="257" r:id="Rfe17c916dfab4d65"/>
    <p:sldId xmlns:r="http://schemas.openxmlformats.org/officeDocument/2006/relationships" id="258" r:id="Ra6e4a76ebc1c47ca"/>
    <p:sldId xmlns:r="http://schemas.openxmlformats.org/officeDocument/2006/relationships" id="259" r:id="R9c1f7c51fa4b4943"/>
    <p:sldId xmlns:r="http://schemas.openxmlformats.org/officeDocument/2006/relationships" id="260" r:id="R32fb549e5f6840e6"/>
    <p:sldId xmlns:r="http://schemas.openxmlformats.org/officeDocument/2006/relationships" id="261" r:id="R24677472ee6f4d23"/>
    <p:sldId xmlns:r="http://schemas.openxmlformats.org/officeDocument/2006/relationships" id="262" r:id="Rc844e99c36df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1178d2f2a4aff" /><Relationship Type="http://schemas.openxmlformats.org/officeDocument/2006/relationships/slide" Target="/ppt/slides/slide1.xml" Id="Rde3d769b19484122" /><Relationship Type="http://schemas.openxmlformats.org/officeDocument/2006/relationships/slide" Target="/ppt/slides/slide2.xml" Id="Rfe17c916dfab4d65" /><Relationship Type="http://schemas.openxmlformats.org/officeDocument/2006/relationships/slide" Target="/ppt/slides/slide3.xml" Id="Ra6e4a76ebc1c47ca" /><Relationship Type="http://schemas.openxmlformats.org/officeDocument/2006/relationships/slide" Target="/ppt/slides/slide4.xml" Id="R9c1f7c51fa4b4943" /><Relationship Type="http://schemas.openxmlformats.org/officeDocument/2006/relationships/slide" Target="/ppt/slides/slide5.xml" Id="R32fb549e5f6840e6" /><Relationship Type="http://schemas.openxmlformats.org/officeDocument/2006/relationships/slide" Target="/ppt/slides/slide6.xml" Id="R24677472ee6f4d23" /><Relationship Type="http://schemas.openxmlformats.org/officeDocument/2006/relationships/slide" Target="/ppt/slides/slide7.xml" Id="Rc844e99c36df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531759d4d42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7412491e845cd" /><Relationship Type="http://schemas.openxmlformats.org/officeDocument/2006/relationships/theme" Target="/ppt/slideMasters/theme/theme1.xml" Id="R3e3ff29910264b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c7412491e8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67047e6a54f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54591fce542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2254af6a64a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be1b06e7a42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0c3f093304a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f30cd2b5444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c7d305f6142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KLP TEMPEVEIEN 22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TEMPEVEIEN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KLP TEMPEVEIEN 22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TEMPEVEIEN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TEMPEVEIEN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TEMPEVEIEN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18 524 988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−3 818 005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141 302 078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278 134 179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TEMPEVEIEN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KLP EIENDOM TRONDHEIM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TEMPEVEIEN 22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Brochs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19 05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trondheim@klpeiendom.no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www.trondheim.klpeiendom.no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892 976 902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KLP TEMPEVEIEN 22 AS</a:t>
            </a:r>
          </a:p>
        </p:txBody>
      </p:sp>
    </p:spTree>
  </p:cSld>
  <p:clrMapOvr>
    <a:masterClrMapping xmlns:a="http://schemas.openxmlformats.org/drawingml/2006/main"/>
  </p:clrMapOvr>
</p:sld>
</file>