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efdc1e3a5b4c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753ddbd0024053"/>
  </p:sldMasterIdLst>
  <p:sldIdLst>
    <p:sldId xmlns:r="http://schemas.openxmlformats.org/officeDocument/2006/relationships" id="256" r:id="Rbf14a0fa7b1d4c11"/>
    <p:sldId xmlns:r="http://schemas.openxmlformats.org/officeDocument/2006/relationships" id="257" r:id="R06f85bb4ea7e46d1"/>
    <p:sldId xmlns:r="http://schemas.openxmlformats.org/officeDocument/2006/relationships" id="258" r:id="Ra89f160968c0458e"/>
    <p:sldId xmlns:r="http://schemas.openxmlformats.org/officeDocument/2006/relationships" id="259" r:id="R297b2a2ca4654405"/>
    <p:sldId xmlns:r="http://schemas.openxmlformats.org/officeDocument/2006/relationships" id="260" r:id="R9575309262de4b4f"/>
    <p:sldId xmlns:r="http://schemas.openxmlformats.org/officeDocument/2006/relationships" id="261" r:id="R9ee28895f18a407f"/>
    <p:sldId xmlns:r="http://schemas.openxmlformats.org/officeDocument/2006/relationships" id="262" r:id="R68fb6461eed947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753ddbd0024053" /><Relationship Type="http://schemas.openxmlformats.org/officeDocument/2006/relationships/slide" Target="/ppt/slides/slide1.xml" Id="Rbf14a0fa7b1d4c11" /><Relationship Type="http://schemas.openxmlformats.org/officeDocument/2006/relationships/slide" Target="/ppt/slides/slide2.xml" Id="R06f85bb4ea7e46d1" /><Relationship Type="http://schemas.openxmlformats.org/officeDocument/2006/relationships/slide" Target="/ppt/slides/slide3.xml" Id="Ra89f160968c0458e" /><Relationship Type="http://schemas.openxmlformats.org/officeDocument/2006/relationships/slide" Target="/ppt/slides/slide4.xml" Id="R297b2a2ca4654405" /><Relationship Type="http://schemas.openxmlformats.org/officeDocument/2006/relationships/slide" Target="/ppt/slides/slide5.xml" Id="R9575309262de4b4f" /><Relationship Type="http://schemas.openxmlformats.org/officeDocument/2006/relationships/slide" Target="/ppt/slides/slide6.xml" Id="R9ee28895f18a407f" /><Relationship Type="http://schemas.openxmlformats.org/officeDocument/2006/relationships/slide" Target="/ppt/slides/slide7.xml" Id="R68fb6461eed947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1836f32d8640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76856aa064cfc" /><Relationship Type="http://schemas.openxmlformats.org/officeDocument/2006/relationships/theme" Target="/ppt/slideMasters/theme/theme1.xml" Id="Rf74eae2514e549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076856aa06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04513211d40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ae3a2424448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acdc2c2f64a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c7be22407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491d2c9d4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808057c6c46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2cd68a0b9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VALMON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VALMON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5 173 517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−1 002 099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TORSTEIN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Sagplassvegen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7054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torstein.ronning@live.no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892 905 592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VALMON AS</a:t>
            </a:r>
          </a:p>
        </p:txBody>
      </p:sp>
    </p:spTree>
  </p:cSld>
  <p:clrMapOvr>
    <a:masterClrMapping xmlns:a="http://schemas.openxmlformats.org/drawingml/2006/main"/>
  </p:clrMapOvr>
</p:sld>
</file>