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74bce74f245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05f29f28c425d"/>
  </p:sldMasterIdLst>
  <p:sldIdLst>
    <p:sldId xmlns:r="http://schemas.openxmlformats.org/officeDocument/2006/relationships" id="256" r:id="Rbd101ebfa76d4547"/>
    <p:sldId xmlns:r="http://schemas.openxmlformats.org/officeDocument/2006/relationships" id="257" r:id="Racec93a379664b40"/>
    <p:sldId xmlns:r="http://schemas.openxmlformats.org/officeDocument/2006/relationships" id="258" r:id="R6588aa663b7f4ab1"/>
    <p:sldId xmlns:r="http://schemas.openxmlformats.org/officeDocument/2006/relationships" id="259" r:id="R4cc09c0cda16439d"/>
    <p:sldId xmlns:r="http://schemas.openxmlformats.org/officeDocument/2006/relationships" id="260" r:id="Rd3e2ac5921cf4be1"/>
    <p:sldId xmlns:r="http://schemas.openxmlformats.org/officeDocument/2006/relationships" id="261" r:id="R2b866f4b390648a2"/>
    <p:sldId xmlns:r="http://schemas.openxmlformats.org/officeDocument/2006/relationships" id="262" r:id="R046fe31e23724d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05f29f28c425d" /><Relationship Type="http://schemas.openxmlformats.org/officeDocument/2006/relationships/slide" Target="/ppt/slides/slide1.xml" Id="Rbd101ebfa76d4547" /><Relationship Type="http://schemas.openxmlformats.org/officeDocument/2006/relationships/slide" Target="/ppt/slides/slide2.xml" Id="Racec93a379664b40" /><Relationship Type="http://schemas.openxmlformats.org/officeDocument/2006/relationships/slide" Target="/ppt/slides/slide3.xml" Id="R6588aa663b7f4ab1" /><Relationship Type="http://schemas.openxmlformats.org/officeDocument/2006/relationships/slide" Target="/ppt/slides/slide4.xml" Id="R4cc09c0cda16439d" /><Relationship Type="http://schemas.openxmlformats.org/officeDocument/2006/relationships/slide" Target="/ppt/slides/slide5.xml" Id="Rd3e2ac5921cf4be1" /><Relationship Type="http://schemas.openxmlformats.org/officeDocument/2006/relationships/slide" Target="/ppt/slides/slide6.xml" Id="R2b866f4b390648a2" /><Relationship Type="http://schemas.openxmlformats.org/officeDocument/2006/relationships/slide" Target="/ppt/slides/slide7.xml" Id="R046fe31e23724d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8a2f217b0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48de2257e4b07" /><Relationship Type="http://schemas.openxmlformats.org/officeDocument/2006/relationships/theme" Target="/ppt/slideMasters/theme/theme1.xml" Id="R1dd74b33e6a74b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48de2257e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e44cc63d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3a7858499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a20b11fe84f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abfc703c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6481749c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ce4a656e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b90cb67f845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TMS &amp; SØNNER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TMS &amp; SØNNER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622 144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6 303 888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6 341 876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SAXEBØL THOR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terrasse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magnus@bepas.no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892 887 942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TMS &amp; SØNNER INVEST AS</a:t>
            </a:r>
          </a:p>
        </p:txBody>
      </p:sp>
    </p:spTree>
  </p:cSld>
  <p:clrMapOvr>
    <a:masterClrMapping xmlns:a="http://schemas.openxmlformats.org/drawingml/2006/main"/>
  </p:clrMapOvr>
</p:sld>
</file>