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acbaac78b044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155f0b1de048f6"/>
  </p:sldMasterIdLst>
  <p:sldIdLst>
    <p:sldId xmlns:r="http://schemas.openxmlformats.org/officeDocument/2006/relationships" id="256" r:id="Ra5d686e77c7840ad"/>
    <p:sldId xmlns:r="http://schemas.openxmlformats.org/officeDocument/2006/relationships" id="257" r:id="R790e4783ea3345f3"/>
    <p:sldId xmlns:r="http://schemas.openxmlformats.org/officeDocument/2006/relationships" id="258" r:id="Rea40cb1a06bd47e6"/>
    <p:sldId xmlns:r="http://schemas.openxmlformats.org/officeDocument/2006/relationships" id="259" r:id="R87f368ccd3e54483"/>
    <p:sldId xmlns:r="http://schemas.openxmlformats.org/officeDocument/2006/relationships" id="260" r:id="Rc5e2ee9993c947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155f0b1de048f6" /><Relationship Type="http://schemas.openxmlformats.org/officeDocument/2006/relationships/slide" Target="/ppt/slides/slide1.xml" Id="Ra5d686e77c7840ad" /><Relationship Type="http://schemas.openxmlformats.org/officeDocument/2006/relationships/slide" Target="/ppt/slides/slide2.xml" Id="R790e4783ea3345f3" /><Relationship Type="http://schemas.openxmlformats.org/officeDocument/2006/relationships/slide" Target="/ppt/slides/slide3.xml" Id="Rea40cb1a06bd47e6" /><Relationship Type="http://schemas.openxmlformats.org/officeDocument/2006/relationships/slide" Target="/ppt/slides/slide4.xml" Id="R87f368ccd3e54483" /><Relationship Type="http://schemas.openxmlformats.org/officeDocument/2006/relationships/slide" Target="/ppt/slides/slide5.xml" Id="Rc5e2ee9993c947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c1c6674a0148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5ef0ffe94b4932" /><Relationship Type="http://schemas.openxmlformats.org/officeDocument/2006/relationships/theme" Target="/ppt/slideMasters/theme/theme1.xml" Id="Rba5415cbfc1547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5ef0ffe94b49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f1fc45d284b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840eb3c1964a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57fd0b775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1793bc3c049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d4a07fce148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LAKSAA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LAKSAA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892 873 682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LAKSAA BYGG AS</a:t>
            </a:r>
          </a:p>
        </p:txBody>
      </p:sp>
    </p:spTree>
  </p:cSld>
  <p:clrMapOvr>
    <a:masterClrMapping xmlns:a="http://schemas.openxmlformats.org/drawingml/2006/main"/>
  </p:clrMapOvr>
</p:sld>
</file>