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2feca345a4f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dd39ae0d1b4e7c"/>
  </p:sldMasterIdLst>
  <p:sldIdLst>
    <p:sldId xmlns:r="http://schemas.openxmlformats.org/officeDocument/2006/relationships" id="256" r:id="R2f68788b82f94f6a"/>
    <p:sldId xmlns:r="http://schemas.openxmlformats.org/officeDocument/2006/relationships" id="257" r:id="Rb067117e3c2a467c"/>
    <p:sldId xmlns:r="http://schemas.openxmlformats.org/officeDocument/2006/relationships" id="258" r:id="R0f192b69d33e472c"/>
    <p:sldId xmlns:r="http://schemas.openxmlformats.org/officeDocument/2006/relationships" id="259" r:id="Ra5542e98be7f4076"/>
    <p:sldId xmlns:r="http://schemas.openxmlformats.org/officeDocument/2006/relationships" id="260" r:id="Rba7aeb790ba7419f"/>
    <p:sldId xmlns:r="http://schemas.openxmlformats.org/officeDocument/2006/relationships" id="261" r:id="Re1052a881aac4239"/>
    <p:sldId xmlns:r="http://schemas.openxmlformats.org/officeDocument/2006/relationships" id="262" r:id="Rda10545ce65c41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d39ae0d1b4e7c" /><Relationship Type="http://schemas.openxmlformats.org/officeDocument/2006/relationships/slide" Target="/ppt/slides/slide1.xml" Id="R2f68788b82f94f6a" /><Relationship Type="http://schemas.openxmlformats.org/officeDocument/2006/relationships/slide" Target="/ppt/slides/slide2.xml" Id="Rb067117e3c2a467c" /><Relationship Type="http://schemas.openxmlformats.org/officeDocument/2006/relationships/slide" Target="/ppt/slides/slide3.xml" Id="R0f192b69d33e472c" /><Relationship Type="http://schemas.openxmlformats.org/officeDocument/2006/relationships/slide" Target="/ppt/slides/slide4.xml" Id="Ra5542e98be7f4076" /><Relationship Type="http://schemas.openxmlformats.org/officeDocument/2006/relationships/slide" Target="/ppt/slides/slide5.xml" Id="Rba7aeb790ba7419f" /><Relationship Type="http://schemas.openxmlformats.org/officeDocument/2006/relationships/slide" Target="/ppt/slides/slide6.xml" Id="Re1052a881aac4239" /><Relationship Type="http://schemas.openxmlformats.org/officeDocument/2006/relationships/slide" Target="/ppt/slides/slide7.xml" Id="Rda10545ce65c41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63dec066d4b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35c18ef34110" /><Relationship Type="http://schemas.openxmlformats.org/officeDocument/2006/relationships/theme" Target="/ppt/slideMasters/theme/theme1.xml" Id="R1b9a962149d748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b35c18ef341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15dbd06be4d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ef301649a4a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e7924f4db94f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4bd0acf5f41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325a42e9045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331af3f134d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0d3b1918141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VARMEPUMPESERVICE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VARMEPUMPESERVICE AS ble etablert [år] og holder til i Kolltveit.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15 570 706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367 671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295 491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173 876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3 118 111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VARMEPUMPESERVICE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FJÆREIDE MARIT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RONNY FJÆREIDE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Fjæreidevegen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5360 Kolltveit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00 36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marit@vpservice.no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www.vpservice.no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892 870 012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VARMEPUMPESERVICE AS</a:t>
            </a:r>
          </a:p>
        </p:txBody>
      </p:sp>
    </p:spTree>
  </p:cSld>
  <p:clrMapOvr>
    <a:masterClrMapping xmlns:a="http://schemas.openxmlformats.org/drawingml/2006/main"/>
  </p:clrMapOvr>
</p:sld>
</file>