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16bea657e40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112ba2d6fb4b48"/>
  </p:sldMasterIdLst>
  <p:sldIdLst>
    <p:sldId xmlns:r="http://schemas.openxmlformats.org/officeDocument/2006/relationships" id="256" r:id="R2b0a5c7e94bf4e71"/>
    <p:sldId xmlns:r="http://schemas.openxmlformats.org/officeDocument/2006/relationships" id="257" r:id="Rba1ee5f01ebe4675"/>
    <p:sldId xmlns:r="http://schemas.openxmlformats.org/officeDocument/2006/relationships" id="258" r:id="R7e718cbfda124c60"/>
    <p:sldId xmlns:r="http://schemas.openxmlformats.org/officeDocument/2006/relationships" id="259" r:id="Raac8b7a0b27e421e"/>
    <p:sldId xmlns:r="http://schemas.openxmlformats.org/officeDocument/2006/relationships" id="260" r:id="Re4c2bb46096a40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12ba2d6fb4b48" /><Relationship Type="http://schemas.openxmlformats.org/officeDocument/2006/relationships/slide" Target="/ppt/slides/slide1.xml" Id="R2b0a5c7e94bf4e71" /><Relationship Type="http://schemas.openxmlformats.org/officeDocument/2006/relationships/slide" Target="/ppt/slides/slide2.xml" Id="Rba1ee5f01ebe4675" /><Relationship Type="http://schemas.openxmlformats.org/officeDocument/2006/relationships/slide" Target="/ppt/slides/slide3.xml" Id="R7e718cbfda124c60" /><Relationship Type="http://schemas.openxmlformats.org/officeDocument/2006/relationships/slide" Target="/ppt/slides/slide4.xml" Id="Raac8b7a0b27e421e" /><Relationship Type="http://schemas.openxmlformats.org/officeDocument/2006/relationships/slide" Target="/ppt/slides/slide5.xml" Id="Re4c2bb46096a40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e54d015d845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8613998d047a8" /><Relationship Type="http://schemas.openxmlformats.org/officeDocument/2006/relationships/theme" Target="/ppt/slideMasters/theme/theme1.xml" Id="R4113b0ad073249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c8613998d0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deda680a94e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be120f6b0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4bb37b5704d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29fcdc6bb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751f4d0c4b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ØSTRE STRANDGATE 46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STRANDGATE 46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46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STRANDGATE 46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STRANDGATE 46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STRANDGATE 46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892 843 422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 STRANDGATE 46 AS</a:t>
            </a:r>
          </a:p>
        </p:txBody>
      </p:sp>
    </p:spTree>
  </p:cSld>
  <p:clrMapOvr>
    <a:masterClrMapping xmlns:a="http://schemas.openxmlformats.org/drawingml/2006/main"/>
  </p:clrMapOvr>
</p:sld>
</file>