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bb2ec0c41c47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2eb5a686e149c9"/>
  </p:sldMasterIdLst>
  <p:sldIdLst>
    <p:sldId xmlns:r="http://schemas.openxmlformats.org/officeDocument/2006/relationships" id="256" r:id="Rd6cf91e916634caf"/>
    <p:sldId xmlns:r="http://schemas.openxmlformats.org/officeDocument/2006/relationships" id="257" r:id="R06863483b2de44b5"/>
    <p:sldId xmlns:r="http://schemas.openxmlformats.org/officeDocument/2006/relationships" id="258" r:id="R5df7970bd5dd4db0"/>
    <p:sldId xmlns:r="http://schemas.openxmlformats.org/officeDocument/2006/relationships" id="259" r:id="R10f3d20b852e406b"/>
    <p:sldId xmlns:r="http://schemas.openxmlformats.org/officeDocument/2006/relationships" id="260" r:id="R2cac6dbffa164a53"/>
    <p:sldId xmlns:r="http://schemas.openxmlformats.org/officeDocument/2006/relationships" id="261" r:id="R98c1529974bd4218"/>
    <p:sldId xmlns:r="http://schemas.openxmlformats.org/officeDocument/2006/relationships" id="262" r:id="R5ee8776cdace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eb5a686e149c9" /><Relationship Type="http://schemas.openxmlformats.org/officeDocument/2006/relationships/slide" Target="/ppt/slides/slide1.xml" Id="Rd6cf91e916634caf" /><Relationship Type="http://schemas.openxmlformats.org/officeDocument/2006/relationships/slide" Target="/ppt/slides/slide2.xml" Id="R06863483b2de44b5" /><Relationship Type="http://schemas.openxmlformats.org/officeDocument/2006/relationships/slide" Target="/ppt/slides/slide3.xml" Id="R5df7970bd5dd4db0" /><Relationship Type="http://schemas.openxmlformats.org/officeDocument/2006/relationships/slide" Target="/ppt/slides/slide4.xml" Id="R10f3d20b852e406b" /><Relationship Type="http://schemas.openxmlformats.org/officeDocument/2006/relationships/slide" Target="/ppt/slides/slide5.xml" Id="R2cac6dbffa164a53" /><Relationship Type="http://schemas.openxmlformats.org/officeDocument/2006/relationships/slide" Target="/ppt/slides/slide6.xml" Id="R98c1529974bd4218" /><Relationship Type="http://schemas.openxmlformats.org/officeDocument/2006/relationships/slide" Target="/ppt/slides/slide7.xml" Id="R5ee8776cdace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41e77af744d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e64d204c44bd" /><Relationship Type="http://schemas.openxmlformats.org/officeDocument/2006/relationships/theme" Target="/ppt/slideMasters/theme/theme1.xml" Id="R238ce5f2ccf042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4e64d204c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1679eece64d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ea964e74f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7747a91ed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0cacab0d9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0401674e948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9b44fa19a4e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725b2b74547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BÆRHEIM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BÆRHEIM MASKIN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19 468 019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5 627 480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10 625 815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BÆRHEIM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Heigreveien 497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post@berheimmaskin.no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www.berheimmaskin.no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892 834 342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