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ff1aaae20c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f34f8b7d84d17"/>
  </p:sldMasterIdLst>
  <p:sldIdLst>
    <p:sldId xmlns:r="http://schemas.openxmlformats.org/officeDocument/2006/relationships" id="256" r:id="Raf63d6b24c174b4e"/>
    <p:sldId xmlns:r="http://schemas.openxmlformats.org/officeDocument/2006/relationships" id="257" r:id="Ra08c10871b1c4f44"/>
    <p:sldId xmlns:r="http://schemas.openxmlformats.org/officeDocument/2006/relationships" id="258" r:id="R428cd5f67b7c4f7f"/>
    <p:sldId xmlns:r="http://schemas.openxmlformats.org/officeDocument/2006/relationships" id="259" r:id="Rbfc26683b5ed4a36"/>
    <p:sldId xmlns:r="http://schemas.openxmlformats.org/officeDocument/2006/relationships" id="260" r:id="R9bf834b9ba3141fe"/>
    <p:sldId xmlns:r="http://schemas.openxmlformats.org/officeDocument/2006/relationships" id="261" r:id="R6dc580014483469b"/>
    <p:sldId xmlns:r="http://schemas.openxmlformats.org/officeDocument/2006/relationships" id="262" r:id="Rb8121a99ad0845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f34f8b7d84d17" /><Relationship Type="http://schemas.openxmlformats.org/officeDocument/2006/relationships/slide" Target="/ppt/slides/slide1.xml" Id="Raf63d6b24c174b4e" /><Relationship Type="http://schemas.openxmlformats.org/officeDocument/2006/relationships/slide" Target="/ppt/slides/slide2.xml" Id="Ra08c10871b1c4f44" /><Relationship Type="http://schemas.openxmlformats.org/officeDocument/2006/relationships/slide" Target="/ppt/slides/slide3.xml" Id="R428cd5f67b7c4f7f" /><Relationship Type="http://schemas.openxmlformats.org/officeDocument/2006/relationships/slide" Target="/ppt/slides/slide4.xml" Id="Rbfc26683b5ed4a36" /><Relationship Type="http://schemas.openxmlformats.org/officeDocument/2006/relationships/slide" Target="/ppt/slides/slide5.xml" Id="R9bf834b9ba3141fe" /><Relationship Type="http://schemas.openxmlformats.org/officeDocument/2006/relationships/slide" Target="/ppt/slides/slide6.xml" Id="R6dc580014483469b" /><Relationship Type="http://schemas.openxmlformats.org/officeDocument/2006/relationships/slide" Target="/ppt/slides/slide7.xml" Id="Rb8121a99ad0845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0a4dad56a41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fe1fcbe4d45af" /><Relationship Type="http://schemas.openxmlformats.org/officeDocument/2006/relationships/theme" Target="/ppt/slideMasters/theme/theme1.xml" Id="R5c75b5f4f4d3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9fe1fcbe4d45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84c671aec42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2b5daf745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1d0b2c94547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761d5f10040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50afc40104d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2fe730cd14b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ebb0fcca346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TROKAR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TROKAR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TROKAR AS ble etablert [år] og holder til i Duken.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TROKAR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TROKAR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TROKAR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−780 593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−649 933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1 293 935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TROKAR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TARALDSEN TROND  –  86,0 %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TARALDSEN CHARLOTTE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TARALDSEN MIA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TARALDSEN PERNILLE  –  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TARALDSEN RICHARD  –  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TROKAR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Blåskjellveien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3133 Duken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trond.taraldsen@trotar.no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892 825 912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TROKAR AS</a:t>
            </a:r>
          </a:p>
        </p:txBody>
      </p:sp>
    </p:spTree>
  </p:cSld>
  <p:clrMapOvr>
    <a:masterClrMapping xmlns:a="http://schemas.openxmlformats.org/drawingml/2006/main"/>
  </p:clrMapOvr>
</p:sld>
</file>