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be22bae95344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f79e5b89e44057"/>
  </p:sldMasterIdLst>
  <p:sldIdLst>
    <p:sldId xmlns:r="http://schemas.openxmlformats.org/officeDocument/2006/relationships" id="256" r:id="R7c2b89e56e3745e7"/>
    <p:sldId xmlns:r="http://schemas.openxmlformats.org/officeDocument/2006/relationships" id="257" r:id="R33d37a28843e4cd9"/>
    <p:sldId xmlns:r="http://schemas.openxmlformats.org/officeDocument/2006/relationships" id="258" r:id="R02524d4d61444b93"/>
    <p:sldId xmlns:r="http://schemas.openxmlformats.org/officeDocument/2006/relationships" id="259" r:id="R35bc6666212a42e2"/>
    <p:sldId xmlns:r="http://schemas.openxmlformats.org/officeDocument/2006/relationships" id="260" r:id="R1702e36c6a2f44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f79e5b89e44057" /><Relationship Type="http://schemas.openxmlformats.org/officeDocument/2006/relationships/slide" Target="/ppt/slides/slide1.xml" Id="R7c2b89e56e3745e7" /><Relationship Type="http://schemas.openxmlformats.org/officeDocument/2006/relationships/slide" Target="/ppt/slides/slide2.xml" Id="R33d37a28843e4cd9" /><Relationship Type="http://schemas.openxmlformats.org/officeDocument/2006/relationships/slide" Target="/ppt/slides/slide3.xml" Id="R02524d4d61444b93" /><Relationship Type="http://schemas.openxmlformats.org/officeDocument/2006/relationships/slide" Target="/ppt/slides/slide4.xml" Id="R35bc6666212a42e2" /><Relationship Type="http://schemas.openxmlformats.org/officeDocument/2006/relationships/slide" Target="/ppt/slides/slide5.xml" Id="R1702e36c6a2f44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78773bc87a4c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8971100f04d5a" /><Relationship Type="http://schemas.openxmlformats.org/officeDocument/2006/relationships/theme" Target="/ppt/slideMasters/theme/theme1.xml" Id="R3963fda56b164b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98971100f04d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1efb0b98d4a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cabb2395f48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e81aa531943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1a49fa6df46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7f948badf45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ANLEGG DRIFT OG HAGE ADH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DRIFT OG HAGE ADH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ANLEGG DRIFT OG HAGE ADH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DRIFT OG HAGE ADH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DRIFT OG HAGE ADH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DRIFT OG HAGE ADH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892 786 402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DRIFT OG HAGE ADH AS</a:t>
            </a:r>
          </a:p>
        </p:txBody>
      </p:sp>
    </p:spTree>
  </p:cSld>
  <p:clrMapOvr>
    <a:masterClrMapping xmlns:a="http://schemas.openxmlformats.org/drawingml/2006/main"/>
  </p:clrMapOvr>
</p:sld>
</file>