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b9244c6576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4c5d4d728a44fb"/>
  </p:sldMasterIdLst>
  <p:sldIdLst>
    <p:sldId xmlns:r="http://schemas.openxmlformats.org/officeDocument/2006/relationships" id="256" r:id="R0c86192f95a54707"/>
    <p:sldId xmlns:r="http://schemas.openxmlformats.org/officeDocument/2006/relationships" id="257" r:id="Rdea5eacbdbf04c6c"/>
    <p:sldId xmlns:r="http://schemas.openxmlformats.org/officeDocument/2006/relationships" id="258" r:id="R26f38445c7c0444f"/>
    <p:sldId xmlns:r="http://schemas.openxmlformats.org/officeDocument/2006/relationships" id="259" r:id="R47b5cd203c404a00"/>
    <p:sldId xmlns:r="http://schemas.openxmlformats.org/officeDocument/2006/relationships" id="260" r:id="R1840f23bdcf748b2"/>
    <p:sldId xmlns:r="http://schemas.openxmlformats.org/officeDocument/2006/relationships" id="261" r:id="Rea247f2d8a07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c5d4d728a44fb" /><Relationship Type="http://schemas.openxmlformats.org/officeDocument/2006/relationships/slide" Target="/ppt/slides/slide1.xml" Id="R0c86192f95a54707" /><Relationship Type="http://schemas.openxmlformats.org/officeDocument/2006/relationships/slide" Target="/ppt/slides/slide2.xml" Id="Rdea5eacbdbf04c6c" /><Relationship Type="http://schemas.openxmlformats.org/officeDocument/2006/relationships/slide" Target="/ppt/slides/slide3.xml" Id="R26f38445c7c0444f" /><Relationship Type="http://schemas.openxmlformats.org/officeDocument/2006/relationships/slide" Target="/ppt/slides/slide4.xml" Id="R47b5cd203c404a00" /><Relationship Type="http://schemas.openxmlformats.org/officeDocument/2006/relationships/slide" Target="/ppt/slides/slide5.xml" Id="R1840f23bdcf748b2" /><Relationship Type="http://schemas.openxmlformats.org/officeDocument/2006/relationships/slide" Target="/ppt/slides/slide6.xml" Id="Rea247f2d8a07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9a6f3084f4c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e50040b4044ca" /><Relationship Type="http://schemas.openxmlformats.org/officeDocument/2006/relationships/theme" Target="/ppt/slideMasters/theme/theme1.xml" Id="Rcfe72fee0a28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2e50040b4044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c2b4c232745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072c44bc245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88f78f08349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bf9bd7ff6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a2dff5311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0649dd4414b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SYKKYLVEN RØR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SYKKYLVEN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SYKKYLVEN RØR HOLDING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SYKKYLVEN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SYKKYLVEN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SYKKYLVEN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KÅRE NAUSTENGET  –  94,9 %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HEGGEN  –  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SYKKYLVEN RØR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Vikøyra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892 734 682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SYKKYLVEN RØR HOLDING AS</a:t>
            </a:r>
          </a:p>
        </p:txBody>
      </p:sp>
    </p:spTree>
  </p:cSld>
  <p:clrMapOvr>
    <a:masterClrMapping xmlns:a="http://schemas.openxmlformats.org/drawingml/2006/main"/>
  </p:clrMapOvr>
</p:sld>
</file>