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0ae13dbfc44b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67e1d136ec4f85"/>
  </p:sldMasterIdLst>
  <p:sldIdLst>
    <p:sldId xmlns:r="http://schemas.openxmlformats.org/officeDocument/2006/relationships" id="256" r:id="Rc50d1b166d214f2a"/>
    <p:sldId xmlns:r="http://schemas.openxmlformats.org/officeDocument/2006/relationships" id="257" r:id="R403f01bde25f4a28"/>
    <p:sldId xmlns:r="http://schemas.openxmlformats.org/officeDocument/2006/relationships" id="258" r:id="R8c281ce806984f80"/>
    <p:sldId xmlns:r="http://schemas.openxmlformats.org/officeDocument/2006/relationships" id="259" r:id="R42c00f70866740c2"/>
    <p:sldId xmlns:r="http://schemas.openxmlformats.org/officeDocument/2006/relationships" id="260" r:id="R6466aef348b648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67e1d136ec4f85" /><Relationship Type="http://schemas.openxmlformats.org/officeDocument/2006/relationships/slide" Target="/ppt/slides/slide1.xml" Id="Rc50d1b166d214f2a" /><Relationship Type="http://schemas.openxmlformats.org/officeDocument/2006/relationships/slide" Target="/ppt/slides/slide2.xml" Id="R403f01bde25f4a28" /><Relationship Type="http://schemas.openxmlformats.org/officeDocument/2006/relationships/slide" Target="/ppt/slides/slide3.xml" Id="R8c281ce806984f80" /><Relationship Type="http://schemas.openxmlformats.org/officeDocument/2006/relationships/slide" Target="/ppt/slides/slide4.xml" Id="R42c00f70866740c2" /><Relationship Type="http://schemas.openxmlformats.org/officeDocument/2006/relationships/slide" Target="/ppt/slides/slide5.xml" Id="R6466aef348b648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759bbced7a47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0dcdb04ee466a" /><Relationship Type="http://schemas.openxmlformats.org/officeDocument/2006/relationships/theme" Target="/ppt/slideMasters/theme/theme1.xml" Id="R2a17b958967e41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a0dcdb04ee46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b23eeb82246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43327dace42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cf17aaaf543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1e70e7f2640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fdf38e46340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D:SYNS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D:SYNS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D:SYNS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D:SYNS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D:SYNS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D:SYNS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892 643 482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D:SYNS AS</a:t>
            </a:r>
          </a:p>
        </p:txBody>
      </p:sp>
    </p:spTree>
  </p:cSld>
  <p:clrMapOvr>
    <a:masterClrMapping xmlns:a="http://schemas.openxmlformats.org/drawingml/2006/main"/>
  </p:clrMapOvr>
</p:sld>
</file>