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1c9356e8e347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6e282dd241402c"/>
  </p:sldMasterIdLst>
  <p:sldIdLst>
    <p:sldId xmlns:r="http://schemas.openxmlformats.org/officeDocument/2006/relationships" id="256" r:id="R88765185c7a8492d"/>
    <p:sldId xmlns:r="http://schemas.openxmlformats.org/officeDocument/2006/relationships" id="257" r:id="Rcce55886463d4ab8"/>
    <p:sldId xmlns:r="http://schemas.openxmlformats.org/officeDocument/2006/relationships" id="258" r:id="Rf0559fa170d140b7"/>
    <p:sldId xmlns:r="http://schemas.openxmlformats.org/officeDocument/2006/relationships" id="259" r:id="R94c6a53a57f14431"/>
    <p:sldId xmlns:r="http://schemas.openxmlformats.org/officeDocument/2006/relationships" id="260" r:id="R562aee6971c64f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6e282dd241402c" /><Relationship Type="http://schemas.openxmlformats.org/officeDocument/2006/relationships/slide" Target="/ppt/slides/slide1.xml" Id="R88765185c7a8492d" /><Relationship Type="http://schemas.openxmlformats.org/officeDocument/2006/relationships/slide" Target="/ppt/slides/slide2.xml" Id="Rcce55886463d4ab8" /><Relationship Type="http://schemas.openxmlformats.org/officeDocument/2006/relationships/slide" Target="/ppt/slides/slide3.xml" Id="Rf0559fa170d140b7" /><Relationship Type="http://schemas.openxmlformats.org/officeDocument/2006/relationships/slide" Target="/ppt/slides/slide4.xml" Id="R94c6a53a57f14431" /><Relationship Type="http://schemas.openxmlformats.org/officeDocument/2006/relationships/slide" Target="/ppt/slides/slide5.xml" Id="R562aee6971c64f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434f3371bc4b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498162c304229" /><Relationship Type="http://schemas.openxmlformats.org/officeDocument/2006/relationships/theme" Target="/ppt/slideMasters/theme/theme1.xml" Id="R967572a0cd9a42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3498162c3042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a1d26f0d647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cc37f0ea343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86ca1b33444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a07560c264e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b635e438145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WOLVES OF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WOLVES OF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WOLVES OF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WOLVES OF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WOLVES OF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WOLVES OF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892 633 622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WOLVES OF NORWAY AS</a:t>
            </a:r>
          </a:p>
        </p:txBody>
      </p:sp>
    </p:spTree>
  </p:cSld>
  <p:clrMapOvr>
    <a:masterClrMapping xmlns:a="http://schemas.openxmlformats.org/drawingml/2006/main"/>
  </p:clrMapOvr>
</p:sld>
</file>