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272647e78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f381b9d5564d03"/>
  </p:sldMasterIdLst>
  <p:sldIdLst>
    <p:sldId xmlns:r="http://schemas.openxmlformats.org/officeDocument/2006/relationships" id="256" r:id="R55fa2f02d1e142c0"/>
    <p:sldId xmlns:r="http://schemas.openxmlformats.org/officeDocument/2006/relationships" id="257" r:id="R654916aed95646c3"/>
    <p:sldId xmlns:r="http://schemas.openxmlformats.org/officeDocument/2006/relationships" id="258" r:id="Rba1cb80ff6514a19"/>
    <p:sldId xmlns:r="http://schemas.openxmlformats.org/officeDocument/2006/relationships" id="259" r:id="R9dc81e9262af4e27"/>
    <p:sldId xmlns:r="http://schemas.openxmlformats.org/officeDocument/2006/relationships" id="260" r:id="Ra73f924430394325"/>
    <p:sldId xmlns:r="http://schemas.openxmlformats.org/officeDocument/2006/relationships" id="261" r:id="Rf4d470242d1348d4"/>
    <p:sldId xmlns:r="http://schemas.openxmlformats.org/officeDocument/2006/relationships" id="262" r:id="R068643e650e6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f381b9d5564d03" /><Relationship Type="http://schemas.openxmlformats.org/officeDocument/2006/relationships/slide" Target="/ppt/slides/slide1.xml" Id="R55fa2f02d1e142c0" /><Relationship Type="http://schemas.openxmlformats.org/officeDocument/2006/relationships/slide" Target="/ppt/slides/slide2.xml" Id="R654916aed95646c3" /><Relationship Type="http://schemas.openxmlformats.org/officeDocument/2006/relationships/slide" Target="/ppt/slides/slide3.xml" Id="Rba1cb80ff6514a19" /><Relationship Type="http://schemas.openxmlformats.org/officeDocument/2006/relationships/slide" Target="/ppt/slides/slide4.xml" Id="R9dc81e9262af4e27" /><Relationship Type="http://schemas.openxmlformats.org/officeDocument/2006/relationships/slide" Target="/ppt/slides/slide5.xml" Id="Ra73f924430394325" /><Relationship Type="http://schemas.openxmlformats.org/officeDocument/2006/relationships/slide" Target="/ppt/slides/slide6.xml" Id="Rf4d470242d1348d4" /><Relationship Type="http://schemas.openxmlformats.org/officeDocument/2006/relationships/slide" Target="/ppt/slides/slide7.xml" Id="R068643e650e6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7d71c370140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88caf5df34e47" /><Relationship Type="http://schemas.openxmlformats.org/officeDocument/2006/relationships/theme" Target="/ppt/slideMasters/theme/theme1.xml" Id="R514e36188d44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88caf5df3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0d3fdb41149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94debdfb3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ca890a7047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92de722ed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4e85456d044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24d7891274a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2ff6898d54b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HADARHUS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HADARHUS AS ble etablert [år] og holder til i Hareid.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53 343 575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897 212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2 815 158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16 127 908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6060 Hareid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892 624 992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HADARHUS AS</a:t>
            </a:r>
          </a:p>
        </p:txBody>
      </p:sp>
    </p:spTree>
  </p:cSld>
  <p:clrMapOvr>
    <a:masterClrMapping xmlns:a="http://schemas.openxmlformats.org/drawingml/2006/main"/>
  </p:clrMapOvr>
</p:sld>
</file>