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330ecece1b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119abecea4757"/>
  </p:sldMasterIdLst>
  <p:sldIdLst>
    <p:sldId xmlns:r="http://schemas.openxmlformats.org/officeDocument/2006/relationships" id="256" r:id="R252c2a6ff2fd409b"/>
    <p:sldId xmlns:r="http://schemas.openxmlformats.org/officeDocument/2006/relationships" id="257" r:id="R3515f2e21df54418"/>
    <p:sldId xmlns:r="http://schemas.openxmlformats.org/officeDocument/2006/relationships" id="258" r:id="Re957c5d197ed4044"/>
    <p:sldId xmlns:r="http://schemas.openxmlformats.org/officeDocument/2006/relationships" id="259" r:id="R409be2f03e744e30"/>
    <p:sldId xmlns:r="http://schemas.openxmlformats.org/officeDocument/2006/relationships" id="260" r:id="Rcde695b5b7614907"/>
    <p:sldId xmlns:r="http://schemas.openxmlformats.org/officeDocument/2006/relationships" id="261" r:id="R20d124cfeb70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119abecea4757" /><Relationship Type="http://schemas.openxmlformats.org/officeDocument/2006/relationships/slide" Target="/ppt/slides/slide1.xml" Id="R252c2a6ff2fd409b" /><Relationship Type="http://schemas.openxmlformats.org/officeDocument/2006/relationships/slide" Target="/ppt/slides/slide2.xml" Id="R3515f2e21df54418" /><Relationship Type="http://schemas.openxmlformats.org/officeDocument/2006/relationships/slide" Target="/ppt/slides/slide3.xml" Id="Re957c5d197ed4044" /><Relationship Type="http://schemas.openxmlformats.org/officeDocument/2006/relationships/slide" Target="/ppt/slides/slide4.xml" Id="R409be2f03e744e30" /><Relationship Type="http://schemas.openxmlformats.org/officeDocument/2006/relationships/slide" Target="/ppt/slides/slide5.xml" Id="Rcde695b5b7614907" /><Relationship Type="http://schemas.openxmlformats.org/officeDocument/2006/relationships/slide" Target="/ppt/slides/slide6.xml" Id="R20d124cfeb70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0ccd4753b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fa3f4a3614d79" /><Relationship Type="http://schemas.openxmlformats.org/officeDocument/2006/relationships/theme" Target="/ppt/slideMasters/theme/theme1.xml" Id="R86211ad01ea9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fa3f4a361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398fcdedd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26f0d77c1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eccb94fd48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fc267ee3d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bd2c587d49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f28089ea141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HADARHUS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HADARHUS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KVAMMEN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GISKEØDEGÅRD BALSNES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892 624 992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