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033dda950a44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62cec082054526"/>
  </p:sldMasterIdLst>
  <p:sldIdLst>
    <p:sldId xmlns:r="http://schemas.openxmlformats.org/officeDocument/2006/relationships" id="256" r:id="R7ac87c0b473f4afb"/>
    <p:sldId xmlns:r="http://schemas.openxmlformats.org/officeDocument/2006/relationships" id="257" r:id="Raff5c43b70714ab2"/>
    <p:sldId xmlns:r="http://schemas.openxmlformats.org/officeDocument/2006/relationships" id="258" r:id="R6950fe3d94e6466a"/>
    <p:sldId xmlns:r="http://schemas.openxmlformats.org/officeDocument/2006/relationships" id="259" r:id="R98181dbbe7d34b98"/>
    <p:sldId xmlns:r="http://schemas.openxmlformats.org/officeDocument/2006/relationships" id="260" r:id="Rd26146381a89409d"/>
    <p:sldId xmlns:r="http://schemas.openxmlformats.org/officeDocument/2006/relationships" id="261" r:id="R119c2f21e03b4cba"/>
    <p:sldId xmlns:r="http://schemas.openxmlformats.org/officeDocument/2006/relationships" id="262" r:id="R8f01930ea1a742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62cec082054526" /><Relationship Type="http://schemas.openxmlformats.org/officeDocument/2006/relationships/slide" Target="/ppt/slides/slide1.xml" Id="R7ac87c0b473f4afb" /><Relationship Type="http://schemas.openxmlformats.org/officeDocument/2006/relationships/slide" Target="/ppt/slides/slide2.xml" Id="Raff5c43b70714ab2" /><Relationship Type="http://schemas.openxmlformats.org/officeDocument/2006/relationships/slide" Target="/ppt/slides/slide3.xml" Id="R6950fe3d94e6466a" /><Relationship Type="http://schemas.openxmlformats.org/officeDocument/2006/relationships/slide" Target="/ppt/slides/slide4.xml" Id="R98181dbbe7d34b98" /><Relationship Type="http://schemas.openxmlformats.org/officeDocument/2006/relationships/slide" Target="/ppt/slides/slide5.xml" Id="Rd26146381a89409d" /><Relationship Type="http://schemas.openxmlformats.org/officeDocument/2006/relationships/slide" Target="/ppt/slides/slide6.xml" Id="R119c2f21e03b4cba" /><Relationship Type="http://schemas.openxmlformats.org/officeDocument/2006/relationships/slide" Target="/ppt/slides/slide7.xml" Id="R8f01930ea1a742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dbee172eac43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061cee77c4125" /><Relationship Type="http://schemas.openxmlformats.org/officeDocument/2006/relationships/theme" Target="/ppt/slideMasters/theme/theme1.xml" Id="R21b498782be74a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5061cee77c41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01d722aacd44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b174b8cef4b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c7d4a5829d45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1e71aa40d946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4c8901c2b4b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3040fe91d40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0428d9e66a43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BRURÅS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BRURÅS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BRURÅS INVEST AS ble etablert [år] og holder til i Garnes.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BRURÅS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BRURÅS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BRURÅS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1 021 377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987 122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767 965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7 598 671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8 619 180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BRURÅS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DJØNNE EIENDOM A/S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BRURÅS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Tunesvegen 183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5264 Garnes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24 19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trygve@djonnemaskin.no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892 624 372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BRURÅS INVEST AS</a:t>
            </a:r>
          </a:p>
        </p:txBody>
      </p:sp>
    </p:spTree>
  </p:cSld>
  <p:clrMapOvr>
    <a:masterClrMapping xmlns:a="http://schemas.openxmlformats.org/drawingml/2006/main"/>
  </p:clrMapOvr>
</p:sld>
</file>