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426415976d4d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a1c0f408f04a3f"/>
  </p:sldMasterIdLst>
  <p:sldIdLst>
    <p:sldId xmlns:r="http://schemas.openxmlformats.org/officeDocument/2006/relationships" id="256" r:id="R730c672fc7d24b08"/>
    <p:sldId xmlns:r="http://schemas.openxmlformats.org/officeDocument/2006/relationships" id="257" r:id="R42b8270edfaa46c2"/>
    <p:sldId xmlns:r="http://schemas.openxmlformats.org/officeDocument/2006/relationships" id="258" r:id="R166327e7fe97408d"/>
    <p:sldId xmlns:r="http://schemas.openxmlformats.org/officeDocument/2006/relationships" id="259" r:id="Rf564284e0e2c413a"/>
    <p:sldId xmlns:r="http://schemas.openxmlformats.org/officeDocument/2006/relationships" id="260" r:id="Rd1d16fcd87c64d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1c0f408f04a3f" /><Relationship Type="http://schemas.openxmlformats.org/officeDocument/2006/relationships/slide" Target="/ppt/slides/slide1.xml" Id="R730c672fc7d24b08" /><Relationship Type="http://schemas.openxmlformats.org/officeDocument/2006/relationships/slide" Target="/ppt/slides/slide2.xml" Id="R42b8270edfaa46c2" /><Relationship Type="http://schemas.openxmlformats.org/officeDocument/2006/relationships/slide" Target="/ppt/slides/slide3.xml" Id="R166327e7fe97408d" /><Relationship Type="http://schemas.openxmlformats.org/officeDocument/2006/relationships/slide" Target="/ppt/slides/slide4.xml" Id="Rf564284e0e2c413a" /><Relationship Type="http://schemas.openxmlformats.org/officeDocument/2006/relationships/slide" Target="/ppt/slides/slide5.xml" Id="Rd1d16fcd87c64d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f04cc92d941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96d222bb64f6c" /><Relationship Type="http://schemas.openxmlformats.org/officeDocument/2006/relationships/theme" Target="/ppt/slideMasters/theme/theme1.xml" Id="Rc832d50d0e7845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96d222bb64f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fd60325aa4a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ccc06671f4a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60055e6e943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8a749f14446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ab53c9f65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GROVIK TERRASSE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GROVIK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GROVIK TERRASSE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GROVIK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GROVIK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GROVIK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892 483 892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GROVIK TERRASSE AS</a:t>
            </a:r>
          </a:p>
        </p:txBody>
      </p:sp>
    </p:spTree>
  </p:cSld>
  <p:clrMapOvr>
    <a:masterClrMapping xmlns:a="http://schemas.openxmlformats.org/drawingml/2006/main"/>
  </p:clrMapOvr>
</p:sld>
</file>