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353accf8b3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407437a584dc6"/>
  </p:sldMasterIdLst>
  <p:sldIdLst>
    <p:sldId xmlns:r="http://schemas.openxmlformats.org/officeDocument/2006/relationships" id="256" r:id="Rcf24096866a843de"/>
    <p:sldId xmlns:r="http://schemas.openxmlformats.org/officeDocument/2006/relationships" id="257" r:id="R85a2c93a0ec84f45"/>
    <p:sldId xmlns:r="http://schemas.openxmlformats.org/officeDocument/2006/relationships" id="258" r:id="R0ede565ea87c49dc"/>
    <p:sldId xmlns:r="http://schemas.openxmlformats.org/officeDocument/2006/relationships" id="259" r:id="R89f05b38700e4cc3"/>
    <p:sldId xmlns:r="http://schemas.openxmlformats.org/officeDocument/2006/relationships" id="260" r:id="R41f909c071934247"/>
    <p:sldId xmlns:r="http://schemas.openxmlformats.org/officeDocument/2006/relationships" id="261" r:id="Ra3584a143b8c499b"/>
    <p:sldId xmlns:r="http://schemas.openxmlformats.org/officeDocument/2006/relationships" id="262" r:id="Rcc5206672667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407437a584dc6" /><Relationship Type="http://schemas.openxmlformats.org/officeDocument/2006/relationships/slide" Target="/ppt/slides/slide1.xml" Id="Rcf24096866a843de" /><Relationship Type="http://schemas.openxmlformats.org/officeDocument/2006/relationships/slide" Target="/ppt/slides/slide2.xml" Id="R85a2c93a0ec84f45" /><Relationship Type="http://schemas.openxmlformats.org/officeDocument/2006/relationships/slide" Target="/ppt/slides/slide3.xml" Id="R0ede565ea87c49dc" /><Relationship Type="http://schemas.openxmlformats.org/officeDocument/2006/relationships/slide" Target="/ppt/slides/slide4.xml" Id="R89f05b38700e4cc3" /><Relationship Type="http://schemas.openxmlformats.org/officeDocument/2006/relationships/slide" Target="/ppt/slides/slide5.xml" Id="R41f909c071934247" /><Relationship Type="http://schemas.openxmlformats.org/officeDocument/2006/relationships/slide" Target="/ppt/slides/slide6.xml" Id="Ra3584a143b8c499b" /><Relationship Type="http://schemas.openxmlformats.org/officeDocument/2006/relationships/slide" Target="/ppt/slides/slide7.xml" Id="Rcc5206672667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2b068a66945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1c615ce0c49f9" /><Relationship Type="http://schemas.openxmlformats.org/officeDocument/2006/relationships/theme" Target="/ppt/slideMasters/theme/theme1.xml" Id="Rf002ceac01ee4a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1c615ce0c49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450c17ba749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d7cb333f4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15cdd1cf143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296904ab44e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a1c896511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61c88f2c448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1218f9e6b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FJORDSAILING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FJORDSAILING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145 975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177 416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5 693 874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RINGHORNE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Klaus Hanssens vei 25B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www.fjordsailing.no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892 469 172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FJORDSAILING AS</a:t>
            </a:r>
          </a:p>
        </p:txBody>
      </p:sp>
    </p:spTree>
  </p:cSld>
  <p:clrMapOvr>
    <a:masterClrMapping xmlns:a="http://schemas.openxmlformats.org/drawingml/2006/main"/>
  </p:clrMapOvr>
</p:sld>
</file>