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e81731efc648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ba8fe801ef449a"/>
  </p:sldMasterIdLst>
  <p:sldIdLst>
    <p:sldId xmlns:r="http://schemas.openxmlformats.org/officeDocument/2006/relationships" id="256" r:id="R36f5ca9127b34f60"/>
    <p:sldId xmlns:r="http://schemas.openxmlformats.org/officeDocument/2006/relationships" id="257" r:id="Rc5f070af9a644231"/>
    <p:sldId xmlns:r="http://schemas.openxmlformats.org/officeDocument/2006/relationships" id="258" r:id="R71053597e3394215"/>
    <p:sldId xmlns:r="http://schemas.openxmlformats.org/officeDocument/2006/relationships" id="259" r:id="R077f4691099b4217"/>
    <p:sldId xmlns:r="http://schemas.openxmlformats.org/officeDocument/2006/relationships" id="260" r:id="R230c665d4207482c"/>
    <p:sldId xmlns:r="http://schemas.openxmlformats.org/officeDocument/2006/relationships" id="261" r:id="Rea46543bcc664c9e"/>
    <p:sldId xmlns:r="http://schemas.openxmlformats.org/officeDocument/2006/relationships" id="262" r:id="R899a4b90d56e45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ba8fe801ef449a" /><Relationship Type="http://schemas.openxmlformats.org/officeDocument/2006/relationships/slide" Target="/ppt/slides/slide1.xml" Id="R36f5ca9127b34f60" /><Relationship Type="http://schemas.openxmlformats.org/officeDocument/2006/relationships/slide" Target="/ppt/slides/slide2.xml" Id="Rc5f070af9a644231" /><Relationship Type="http://schemas.openxmlformats.org/officeDocument/2006/relationships/slide" Target="/ppt/slides/slide3.xml" Id="R71053597e3394215" /><Relationship Type="http://schemas.openxmlformats.org/officeDocument/2006/relationships/slide" Target="/ppt/slides/slide4.xml" Id="R077f4691099b4217" /><Relationship Type="http://schemas.openxmlformats.org/officeDocument/2006/relationships/slide" Target="/ppt/slides/slide5.xml" Id="R230c665d4207482c" /><Relationship Type="http://schemas.openxmlformats.org/officeDocument/2006/relationships/slide" Target="/ppt/slides/slide6.xml" Id="Rea46543bcc664c9e" /><Relationship Type="http://schemas.openxmlformats.org/officeDocument/2006/relationships/slide" Target="/ppt/slides/slide7.xml" Id="R899a4b90d56e45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e2794327b24a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85aa41329466b" /><Relationship Type="http://schemas.openxmlformats.org/officeDocument/2006/relationships/theme" Target="/ppt/slideMasters/theme/theme1.xml" Id="R1a2b238b2d1145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d85aa4132946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1847a548443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12b51b55645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3a111a9f046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8bd9040ba47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6272958894a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864ca1d0248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05d4d348b40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 SØRLIE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SØRLIE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 SØRLIE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SØRLIE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SØRLIE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SØRLIE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1 487 632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1 494 675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SØRLIE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SØRLIE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Utsidevegen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robin@easyhost.no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892 406 782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SØRLIE AS</a:t>
            </a:r>
          </a:p>
        </p:txBody>
      </p:sp>
    </p:spTree>
  </p:cSld>
  <p:clrMapOvr>
    <a:masterClrMapping xmlns:a="http://schemas.openxmlformats.org/drawingml/2006/main"/>
  </p:clrMapOvr>
</p:sld>
</file>