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71f8d8178294c3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80b3d679b7248ee"/>
  </p:sldMasterIdLst>
  <p:sldIdLst>
    <p:sldId xmlns:r="http://schemas.openxmlformats.org/officeDocument/2006/relationships" id="256" r:id="R258a7167822a4279"/>
    <p:sldId xmlns:r="http://schemas.openxmlformats.org/officeDocument/2006/relationships" id="257" r:id="Rf45a65cb66e24c40"/>
    <p:sldId xmlns:r="http://schemas.openxmlformats.org/officeDocument/2006/relationships" id="258" r:id="Rd6bc4096f1b845d7"/>
    <p:sldId xmlns:r="http://schemas.openxmlformats.org/officeDocument/2006/relationships" id="259" r:id="Rbb3c8a674ab94f14"/>
    <p:sldId xmlns:r="http://schemas.openxmlformats.org/officeDocument/2006/relationships" id="260" r:id="R37238c2071b0403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80b3d679b7248ee" /><Relationship Type="http://schemas.openxmlformats.org/officeDocument/2006/relationships/slide" Target="/ppt/slides/slide1.xml" Id="R258a7167822a4279" /><Relationship Type="http://schemas.openxmlformats.org/officeDocument/2006/relationships/slide" Target="/ppt/slides/slide2.xml" Id="Rf45a65cb66e24c40" /><Relationship Type="http://schemas.openxmlformats.org/officeDocument/2006/relationships/slide" Target="/ppt/slides/slide3.xml" Id="Rd6bc4096f1b845d7" /><Relationship Type="http://schemas.openxmlformats.org/officeDocument/2006/relationships/slide" Target="/ppt/slides/slide4.xml" Id="Rbb3c8a674ab94f14" /><Relationship Type="http://schemas.openxmlformats.org/officeDocument/2006/relationships/slide" Target="/ppt/slides/slide5.xml" Id="R37238c2071b0403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d0a3541fb6f448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0b8de50210496b" /><Relationship Type="http://schemas.openxmlformats.org/officeDocument/2006/relationships/theme" Target="/ppt/slideMasters/theme/theme1.xml" Id="Rc98afa0485ca46c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80b8de50210496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06279a938d4a0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369be23378448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841b412a6343c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e57de2093f403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db970b677b40e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WISH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WISH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WISH HOLDING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WISH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WISH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WISH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892 399 212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WISH HOLDING AS</a:t>
            </a:r>
          </a:p>
        </p:txBody>
      </p:sp>
    </p:spTree>
  </p:cSld>
  <p:clrMapOvr>
    <a:masterClrMapping xmlns:a="http://schemas.openxmlformats.org/drawingml/2006/main"/>
  </p:clrMapOvr>
</p:sld>
</file>