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2cea6e6ab2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e6c3305684709"/>
  </p:sldMasterIdLst>
  <p:sldIdLst>
    <p:sldId xmlns:r="http://schemas.openxmlformats.org/officeDocument/2006/relationships" id="256" r:id="R3785217319e84b97"/>
    <p:sldId xmlns:r="http://schemas.openxmlformats.org/officeDocument/2006/relationships" id="257" r:id="R6f655c4a2c4e49ae"/>
    <p:sldId xmlns:r="http://schemas.openxmlformats.org/officeDocument/2006/relationships" id="258" r:id="R16183b8954cb426e"/>
    <p:sldId xmlns:r="http://schemas.openxmlformats.org/officeDocument/2006/relationships" id="259" r:id="Rcdfcf5c9d37543a2"/>
    <p:sldId xmlns:r="http://schemas.openxmlformats.org/officeDocument/2006/relationships" id="260" r:id="Rc924c5a56385442b"/>
    <p:sldId xmlns:r="http://schemas.openxmlformats.org/officeDocument/2006/relationships" id="261" r:id="R5513bb0936474198"/>
    <p:sldId xmlns:r="http://schemas.openxmlformats.org/officeDocument/2006/relationships" id="262" r:id="R026e4af45bbd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e6c3305684709" /><Relationship Type="http://schemas.openxmlformats.org/officeDocument/2006/relationships/slide" Target="/ppt/slides/slide1.xml" Id="R3785217319e84b97" /><Relationship Type="http://schemas.openxmlformats.org/officeDocument/2006/relationships/slide" Target="/ppt/slides/slide2.xml" Id="R6f655c4a2c4e49ae" /><Relationship Type="http://schemas.openxmlformats.org/officeDocument/2006/relationships/slide" Target="/ppt/slides/slide3.xml" Id="R16183b8954cb426e" /><Relationship Type="http://schemas.openxmlformats.org/officeDocument/2006/relationships/slide" Target="/ppt/slides/slide4.xml" Id="Rcdfcf5c9d37543a2" /><Relationship Type="http://schemas.openxmlformats.org/officeDocument/2006/relationships/slide" Target="/ppt/slides/slide5.xml" Id="Rc924c5a56385442b" /><Relationship Type="http://schemas.openxmlformats.org/officeDocument/2006/relationships/slide" Target="/ppt/slides/slide6.xml" Id="R5513bb0936474198" /><Relationship Type="http://schemas.openxmlformats.org/officeDocument/2006/relationships/slide" Target="/ppt/slides/slide7.xml" Id="R026e4af45bbd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84929b19541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f90c154514074" /><Relationship Type="http://schemas.openxmlformats.org/officeDocument/2006/relationships/theme" Target="/ppt/slideMasters/theme/theme1.xml" Id="R7acd46d8e99d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f90c15451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a28c1503b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dd2a0854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52017775e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73c23d394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6902d604f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7f6a3ba1745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f35c915f5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G&amp;S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G&amp;S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GERHARD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 Gerhard Strand, Ekebergveien 261B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892 390 312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