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58d0d1b8449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55aefa06d47f6"/>
  </p:sldMasterIdLst>
  <p:sldIdLst>
    <p:sldId xmlns:r="http://schemas.openxmlformats.org/officeDocument/2006/relationships" id="256" r:id="Ra4e522ba8d164d73"/>
    <p:sldId xmlns:r="http://schemas.openxmlformats.org/officeDocument/2006/relationships" id="257" r:id="R557db2dc830e4874"/>
    <p:sldId xmlns:r="http://schemas.openxmlformats.org/officeDocument/2006/relationships" id="258" r:id="R3574b3073c5f42c9"/>
    <p:sldId xmlns:r="http://schemas.openxmlformats.org/officeDocument/2006/relationships" id="259" r:id="Rdbfc310228294f21"/>
    <p:sldId xmlns:r="http://schemas.openxmlformats.org/officeDocument/2006/relationships" id="260" r:id="R0be65b698c3942bd"/>
    <p:sldId xmlns:r="http://schemas.openxmlformats.org/officeDocument/2006/relationships" id="261" r:id="R35136529724d40f5"/>
    <p:sldId xmlns:r="http://schemas.openxmlformats.org/officeDocument/2006/relationships" id="262" r:id="Rd89cf190257a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55aefa06d47f6" /><Relationship Type="http://schemas.openxmlformats.org/officeDocument/2006/relationships/slide" Target="/ppt/slides/slide1.xml" Id="Ra4e522ba8d164d73" /><Relationship Type="http://schemas.openxmlformats.org/officeDocument/2006/relationships/slide" Target="/ppt/slides/slide2.xml" Id="R557db2dc830e4874" /><Relationship Type="http://schemas.openxmlformats.org/officeDocument/2006/relationships/slide" Target="/ppt/slides/slide3.xml" Id="R3574b3073c5f42c9" /><Relationship Type="http://schemas.openxmlformats.org/officeDocument/2006/relationships/slide" Target="/ppt/slides/slide4.xml" Id="Rdbfc310228294f21" /><Relationship Type="http://schemas.openxmlformats.org/officeDocument/2006/relationships/slide" Target="/ppt/slides/slide5.xml" Id="R0be65b698c3942bd" /><Relationship Type="http://schemas.openxmlformats.org/officeDocument/2006/relationships/slide" Target="/ppt/slides/slide6.xml" Id="R35136529724d40f5" /><Relationship Type="http://schemas.openxmlformats.org/officeDocument/2006/relationships/slide" Target="/ppt/slides/slide7.xml" Id="Rd89cf190257a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44909ed36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cf36e7d04fc5" /><Relationship Type="http://schemas.openxmlformats.org/officeDocument/2006/relationships/theme" Target="/ppt/slideMasters/theme/theme1.xml" Id="Raa782ff2c8b9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10cf36e7d0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a32e0e0b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a85e76d0c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f4e7913fb40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c2c5e088c43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53f3f6f38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bbe5ab77c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f75da6118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ØEN HYTTEBYGG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HYTTEBYGG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61 071 118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4 910 916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3 920 840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2 623 118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14 418 598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T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ØEN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 ØEN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AUVE VIDAR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SYVER HOVDE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Lienvegen 155B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09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post@oenhytte.no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www.oenhytte.no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892 353 662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HYTTEBYGG AS</a:t>
            </a:r>
          </a:p>
        </p:txBody>
      </p:sp>
    </p:spTree>
  </p:cSld>
  <p:clrMapOvr>
    <a:masterClrMapping xmlns:a="http://schemas.openxmlformats.org/drawingml/2006/main"/>
  </p:clrMapOvr>
</p:sld>
</file>