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ad859c6d1544db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6b26da018b54555"/>
  </p:sldMasterIdLst>
  <p:sldIdLst>
    <p:sldId xmlns:r="http://schemas.openxmlformats.org/officeDocument/2006/relationships" id="256" r:id="Rc410505559d94bd5"/>
    <p:sldId xmlns:r="http://schemas.openxmlformats.org/officeDocument/2006/relationships" id="257" r:id="R84126141dd0743fb"/>
    <p:sldId xmlns:r="http://schemas.openxmlformats.org/officeDocument/2006/relationships" id="258" r:id="R43b39df516c74ee0"/>
    <p:sldId xmlns:r="http://schemas.openxmlformats.org/officeDocument/2006/relationships" id="259" r:id="Rb9af831646824100"/>
    <p:sldId xmlns:r="http://schemas.openxmlformats.org/officeDocument/2006/relationships" id="260" r:id="R0f0b03ebf0b547a8"/>
    <p:sldId xmlns:r="http://schemas.openxmlformats.org/officeDocument/2006/relationships" id="261" r:id="R4c7d365fe3c64d4a"/>
    <p:sldId xmlns:r="http://schemas.openxmlformats.org/officeDocument/2006/relationships" id="262" r:id="Rfc46ca75c64242e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b26da018b54555" /><Relationship Type="http://schemas.openxmlformats.org/officeDocument/2006/relationships/slide" Target="/ppt/slides/slide1.xml" Id="Rc410505559d94bd5" /><Relationship Type="http://schemas.openxmlformats.org/officeDocument/2006/relationships/slide" Target="/ppt/slides/slide2.xml" Id="R84126141dd0743fb" /><Relationship Type="http://schemas.openxmlformats.org/officeDocument/2006/relationships/slide" Target="/ppt/slides/slide3.xml" Id="R43b39df516c74ee0" /><Relationship Type="http://schemas.openxmlformats.org/officeDocument/2006/relationships/slide" Target="/ppt/slides/slide4.xml" Id="Rb9af831646824100" /><Relationship Type="http://schemas.openxmlformats.org/officeDocument/2006/relationships/slide" Target="/ppt/slides/slide5.xml" Id="R0f0b03ebf0b547a8" /><Relationship Type="http://schemas.openxmlformats.org/officeDocument/2006/relationships/slide" Target="/ppt/slides/slide6.xml" Id="R4c7d365fe3c64d4a" /><Relationship Type="http://schemas.openxmlformats.org/officeDocument/2006/relationships/slide" Target="/ppt/slides/slide7.xml" Id="Rfc46ca75c64242e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965a585c1b4f2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54d5cc2de740ca" /><Relationship Type="http://schemas.openxmlformats.org/officeDocument/2006/relationships/theme" Target="/ppt/slideMasters/theme/theme1.xml" Id="R39e27bb12fc44bb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554d5cc2de740c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a4c21cfaa741a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615746972547b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2e08d2943e433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90fdebd01243d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4cbb3ae6c5483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e3350930eb4cd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f22022a4714f0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ØEN HYTTEBYGG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ØEN HYTTEBYGG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ØEN HYTTEBYGG AS ble etablert [år] og holder til i Geilo.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ØEN HYTTEBYGG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ØEN HYTTEBYGG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ØEN HYTTEBYGG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69 880 517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6 931 612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5 395 430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3 518 548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17 901 461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ØEN HYTTEBYGG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T HOLDING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LMA INVEST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M. ØEN HOLDING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OVE ØEN HOLDING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VIDAR AUVE  –  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VEGARD LØVOLD  –  1,7 %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ØEN HYTTEBYGG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Lienvegen 155B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3580 Geilo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09 16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post@oenhytte.no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www.oenhytte.no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892 353 662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ØEN HYTTEBYGG AS</a:t>
            </a:r>
          </a:p>
        </p:txBody>
      </p:sp>
    </p:spTree>
  </p:cSld>
  <p:clrMapOvr>
    <a:masterClrMapping xmlns:a="http://schemas.openxmlformats.org/drawingml/2006/main"/>
  </p:clrMapOvr>
</p:sld>
</file>