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538c9af9f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192180a0a1429a"/>
  </p:sldMasterIdLst>
  <p:sldIdLst>
    <p:sldId xmlns:r="http://schemas.openxmlformats.org/officeDocument/2006/relationships" id="256" r:id="Rf4edd402ed1e4d85"/>
    <p:sldId xmlns:r="http://schemas.openxmlformats.org/officeDocument/2006/relationships" id="257" r:id="R221d4463fa6f41f6"/>
    <p:sldId xmlns:r="http://schemas.openxmlformats.org/officeDocument/2006/relationships" id="258" r:id="R46f671c2af284af2"/>
    <p:sldId xmlns:r="http://schemas.openxmlformats.org/officeDocument/2006/relationships" id="259" r:id="R00399a16954742c6"/>
    <p:sldId xmlns:r="http://schemas.openxmlformats.org/officeDocument/2006/relationships" id="260" r:id="R622907d866c149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92180a0a1429a" /><Relationship Type="http://schemas.openxmlformats.org/officeDocument/2006/relationships/slide" Target="/ppt/slides/slide1.xml" Id="Rf4edd402ed1e4d85" /><Relationship Type="http://schemas.openxmlformats.org/officeDocument/2006/relationships/slide" Target="/ppt/slides/slide2.xml" Id="R221d4463fa6f41f6" /><Relationship Type="http://schemas.openxmlformats.org/officeDocument/2006/relationships/slide" Target="/ppt/slides/slide3.xml" Id="R46f671c2af284af2" /><Relationship Type="http://schemas.openxmlformats.org/officeDocument/2006/relationships/slide" Target="/ppt/slides/slide4.xml" Id="R00399a16954742c6" /><Relationship Type="http://schemas.openxmlformats.org/officeDocument/2006/relationships/slide" Target="/ppt/slides/slide5.xml" Id="R622907d866c149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1d6a3ea5541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edb78cc1242ff" /><Relationship Type="http://schemas.openxmlformats.org/officeDocument/2006/relationships/theme" Target="/ppt/slideMasters/theme/theme1.xml" Id="R3646b4fae7e5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edb78cc12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4a105c6f5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4839f5e8d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a29d11c02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a07d0d3fa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fd8d596eb43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STAVANGER GOSPEL COMPANY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GOSPEL COMPANY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 GOSPEL COMPANY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GOSPEL COMPANY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GOSPEL COMPANY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GOSPEL COMPANY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www.sgcompany.no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892 328 722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STAVANGER GOSPEL COMPANY</a:t>
            </a:r>
          </a:p>
        </p:txBody>
      </p:sp>
    </p:spTree>
  </p:cSld>
  <p:clrMapOvr>
    <a:masterClrMapping xmlns:a="http://schemas.openxmlformats.org/drawingml/2006/main"/>
  </p:clrMapOvr>
</p:sld>
</file>